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3" r:id="rId2"/>
    <p:sldMasterId id="2147483657" r:id="rId3"/>
  </p:sldMasterIdLst>
  <p:notesMasterIdLst>
    <p:notesMasterId r:id="rId11"/>
  </p:notesMasterIdLst>
  <p:sldIdLst>
    <p:sldId id="417" r:id="rId4"/>
    <p:sldId id="419" r:id="rId5"/>
    <p:sldId id="420" r:id="rId6"/>
    <p:sldId id="435" r:id="rId7"/>
    <p:sldId id="423" r:id="rId8"/>
    <p:sldId id="425" r:id="rId9"/>
    <p:sldId id="41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FI Liberia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FF00"/>
    <a:srgbClr val="339933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580" autoAdjust="0"/>
  </p:normalViewPr>
  <p:slideViewPr>
    <p:cSldViewPr>
      <p:cViewPr varScale="1">
        <p:scale>
          <a:sx n="51" d="100"/>
          <a:sy n="51" d="100"/>
        </p:scale>
        <p:origin x="1724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5C1743-6467-47A0-8E84-773BA339C47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1A0A65-ACE6-44A9-B8B7-AF7E9D74BC9B}" type="slidenum">
              <a:rPr lang="en-US"/>
              <a:pPr/>
              <a:t>1</a:t>
            </a:fld>
            <a:endParaRPr lang="en-US"/>
          </a:p>
        </p:txBody>
      </p:sp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5800"/>
            <a:ext cx="4572000" cy="3429000"/>
          </a:xfrm>
          <a:ln/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3212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07DE4F-ECD9-4D72-BBE1-92F53514FBFF}" type="slidenum">
              <a:rPr lang="en-US"/>
              <a:pPr/>
              <a:t>2</a:t>
            </a:fld>
            <a:endParaRPr lang="en-US"/>
          </a:p>
        </p:txBody>
      </p:sp>
      <p:sp>
        <p:nvSpPr>
          <p:cNvPr id="221186" name="Text Box 2"/>
          <p:cNvSpPr txBox="1">
            <a:spLocks noChangeArrowheads="1"/>
          </p:cNvSpPr>
          <p:nvPr/>
        </p:nvSpPr>
        <p:spPr bwMode="auto">
          <a:xfrm>
            <a:off x="1149350" y="685800"/>
            <a:ext cx="4559300" cy="343058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1187" name="Rectangle 3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4988"/>
            <a:ext cx="5481638" cy="4116387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42" name="Group 2"/>
          <p:cNvGrpSpPr>
            <a:grpSpLocks/>
          </p:cNvGrpSpPr>
          <p:nvPr/>
        </p:nvGrpSpPr>
        <p:grpSpPr bwMode="auto">
          <a:xfrm>
            <a:off x="1658938" y="1600200"/>
            <a:ext cx="6837362" cy="3200400"/>
            <a:chOff x="1045" y="1008"/>
            <a:chExt cx="4307" cy="2016"/>
          </a:xfrm>
        </p:grpSpPr>
        <p:sp>
          <p:nvSpPr>
            <p:cNvPr id="215043" name="Oval 3"/>
            <p:cNvSpPr>
              <a:spLocks noChangeArrowheads="1"/>
            </p:cNvSpPr>
            <p:nvPr/>
          </p:nvSpPr>
          <p:spPr bwMode="hidden">
            <a:xfrm flipH="1">
              <a:off x="4392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4" name="Oval 4"/>
            <p:cNvSpPr>
              <a:spLocks noChangeArrowheads="1"/>
            </p:cNvSpPr>
            <p:nvPr/>
          </p:nvSpPr>
          <p:spPr bwMode="hidden">
            <a:xfrm flipH="1">
              <a:off x="3264" y="1008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5" name="Oval 5"/>
            <p:cNvSpPr>
              <a:spLocks noChangeArrowheads="1"/>
            </p:cNvSpPr>
            <p:nvPr/>
          </p:nvSpPr>
          <p:spPr bwMode="hidden">
            <a:xfrm flipH="1">
              <a:off x="2136" y="1008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6" name="Oval 6"/>
            <p:cNvSpPr>
              <a:spLocks noChangeArrowheads="1"/>
            </p:cNvSpPr>
            <p:nvPr/>
          </p:nvSpPr>
          <p:spPr bwMode="hidden">
            <a:xfrm flipH="1">
              <a:off x="2136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7" name="Oval 7"/>
            <p:cNvSpPr>
              <a:spLocks noChangeArrowheads="1"/>
            </p:cNvSpPr>
            <p:nvPr/>
          </p:nvSpPr>
          <p:spPr bwMode="hidden">
            <a:xfrm flipH="1">
              <a:off x="1045" y="2064"/>
              <a:ext cx="960" cy="96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5048" name="Oval 8"/>
            <p:cNvSpPr>
              <a:spLocks noChangeArrowheads="1"/>
            </p:cNvSpPr>
            <p:nvPr/>
          </p:nvSpPr>
          <p:spPr bwMode="hidden">
            <a:xfrm flipH="1">
              <a:off x="4392" y="2064"/>
              <a:ext cx="960" cy="960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5049" name="Rectangle 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50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51" name="Rectangle 1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CA9690B-8E18-498B-AE55-7EB877E39D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50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93357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0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505200"/>
            <a:ext cx="6400800" cy="17526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A12F2-57FD-4128-A0AA-82F02596D2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62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62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CE61C-81BE-46E2-AC2B-4670990D8B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241667" name="Group 3"/>
            <p:cNvGrpSpPr>
              <a:grpSpLocks/>
            </p:cNvGrpSpPr>
            <p:nvPr userDrawn="1"/>
          </p:nvGrpSpPr>
          <p:grpSpPr bwMode="auto">
            <a:xfrm rot="-215207">
              <a:off x="3690" y="234"/>
              <a:ext cx="1857" cy="3625"/>
              <a:chOff x="3010" y="778"/>
              <a:chExt cx="1857" cy="3625"/>
            </a:xfrm>
          </p:grpSpPr>
          <p:sp>
            <p:nvSpPr>
              <p:cNvPr id="241668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4" y="778"/>
                <a:ext cx="1333" cy="1485"/>
              </a:xfrm>
              <a:custGeom>
                <a:avLst/>
                <a:gdLst/>
                <a:ahLst/>
                <a:cxnLst>
                  <a:cxn ang="0">
                    <a:pos x="16" y="370"/>
                  </a:cxn>
                  <a:cxn ang="0">
                    <a:pos x="6" y="341"/>
                  </a:cxn>
                  <a:cxn ang="0">
                    <a:pos x="0" y="289"/>
                  </a:cxn>
                  <a:cxn ang="0">
                    <a:pos x="4" y="222"/>
                  </a:cxn>
                  <a:cxn ang="0">
                    <a:pos x="25" y="151"/>
                  </a:cxn>
                  <a:cxn ang="0">
                    <a:pos x="69" y="84"/>
                  </a:cxn>
                  <a:cxn ang="0">
                    <a:pos x="142" y="31"/>
                  </a:cxn>
                  <a:cxn ang="0">
                    <a:pos x="247" y="2"/>
                  </a:cxn>
                  <a:cxn ang="0">
                    <a:pos x="380" y="9"/>
                  </a:cxn>
                  <a:cxn ang="0">
                    <a:pos x="484" y="68"/>
                  </a:cxn>
                  <a:cxn ang="0">
                    <a:pos x="554" y="165"/>
                  </a:cxn>
                  <a:cxn ang="0">
                    <a:pos x="591" y="284"/>
                  </a:cxn>
                  <a:cxn ang="0">
                    <a:pos x="595" y="409"/>
                  </a:cxn>
                  <a:cxn ang="0">
                    <a:pos x="566" y="525"/>
                  </a:cxn>
                  <a:cxn ang="0">
                    <a:pos x="507" y="615"/>
                  </a:cxn>
                  <a:cxn ang="0">
                    <a:pos x="417" y="663"/>
                  </a:cxn>
                  <a:cxn ang="0">
                    <a:pos x="389" y="659"/>
                  </a:cxn>
                  <a:cxn ang="0">
                    <a:pos x="441" y="617"/>
                  </a:cxn>
                  <a:cxn ang="0">
                    <a:pos x="482" y="544"/>
                  </a:cxn>
                  <a:cxn ang="0">
                    <a:pos x="509" y="454"/>
                  </a:cxn>
                  <a:cxn ang="0">
                    <a:pos x="520" y="355"/>
                  </a:cxn>
                  <a:cxn ang="0">
                    <a:pos x="514" y="258"/>
                  </a:cxn>
                  <a:cxn ang="0">
                    <a:pos x="485" y="174"/>
                  </a:cxn>
                  <a:cxn ang="0">
                    <a:pos x="433" y="112"/>
                  </a:cxn>
                  <a:cxn ang="0">
                    <a:pos x="341" y="75"/>
                  </a:cxn>
                  <a:cxn ang="0">
                    <a:pos x="246" y="61"/>
                  </a:cxn>
                  <a:cxn ang="0">
                    <a:pos x="174" y="71"/>
                  </a:cxn>
                  <a:cxn ang="0">
                    <a:pos x="121" y="101"/>
                  </a:cxn>
                  <a:cxn ang="0">
                    <a:pos x="84" y="149"/>
                  </a:cxn>
                  <a:cxn ang="0">
                    <a:pos x="57" y="206"/>
                  </a:cxn>
                  <a:cxn ang="0">
                    <a:pos x="40" y="272"/>
                  </a:cxn>
                  <a:cxn ang="0">
                    <a:pos x="28" y="339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69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9" y="1802"/>
                <a:ext cx="571" cy="53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5"/>
                  </a:cxn>
                  <a:cxn ang="0">
                    <a:pos x="3" y="50"/>
                  </a:cxn>
                  <a:cxn ang="0">
                    <a:pos x="6" y="75"/>
                  </a:cxn>
                  <a:cxn ang="0">
                    <a:pos x="11" y="98"/>
                  </a:cxn>
                  <a:cxn ang="0">
                    <a:pos x="18" y="119"/>
                  </a:cxn>
                  <a:cxn ang="0">
                    <a:pos x="27" y="141"/>
                  </a:cxn>
                  <a:cxn ang="0">
                    <a:pos x="38" y="161"/>
                  </a:cxn>
                  <a:cxn ang="0">
                    <a:pos x="51" y="178"/>
                  </a:cxn>
                  <a:cxn ang="0">
                    <a:pos x="67" y="194"/>
                  </a:cxn>
                  <a:cxn ang="0">
                    <a:pos x="86" y="208"/>
                  </a:cxn>
                  <a:cxn ang="0">
                    <a:pos x="106" y="219"/>
                  </a:cxn>
                  <a:cxn ang="0">
                    <a:pos x="131" y="228"/>
                  </a:cxn>
                  <a:cxn ang="0">
                    <a:pos x="158" y="234"/>
                  </a:cxn>
                  <a:cxn ang="0">
                    <a:pos x="188" y="237"/>
                  </a:cxn>
                  <a:cxn ang="0">
                    <a:pos x="220" y="236"/>
                  </a:cxn>
                  <a:cxn ang="0">
                    <a:pos x="257" y="232"/>
                  </a:cxn>
                  <a:cxn ang="0">
                    <a:pos x="224" y="227"/>
                  </a:cxn>
                  <a:cxn ang="0">
                    <a:pos x="195" y="220"/>
                  </a:cxn>
                  <a:cxn ang="0">
                    <a:pos x="170" y="212"/>
                  </a:cxn>
                  <a:cxn ang="0">
                    <a:pos x="148" y="204"/>
                  </a:cxn>
                  <a:cxn ang="0">
                    <a:pos x="128" y="193"/>
                  </a:cxn>
                  <a:cxn ang="0">
                    <a:pos x="112" y="182"/>
                  </a:cxn>
                  <a:cxn ang="0">
                    <a:pos x="97" y="169"/>
                  </a:cxn>
                  <a:cxn ang="0">
                    <a:pos x="84" y="155"/>
                  </a:cxn>
                  <a:cxn ang="0">
                    <a:pos x="72" y="141"/>
                  </a:cxn>
                  <a:cxn ang="0">
                    <a:pos x="61" y="125"/>
                  </a:cxn>
                  <a:cxn ang="0">
                    <a:pos x="52" y="107"/>
                  </a:cxn>
                  <a:cxn ang="0">
                    <a:pos x="43" y="88"/>
                  </a:cxn>
                  <a:cxn ang="0">
                    <a:pos x="33" y="69"/>
                  </a:cxn>
                  <a:cxn ang="0">
                    <a:pos x="23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0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9" y="2167"/>
                <a:ext cx="277" cy="249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124" y="108"/>
                  </a:cxn>
                  <a:cxn ang="0">
                    <a:pos x="120" y="107"/>
                  </a:cxn>
                  <a:cxn ang="0">
                    <a:pos x="107" y="105"/>
                  </a:cxn>
                  <a:cxn ang="0">
                    <a:pos x="89" y="101"/>
                  </a:cxn>
                  <a:cxn ang="0">
                    <a:pos x="68" y="99"/>
                  </a:cxn>
                  <a:cxn ang="0">
                    <a:pos x="45" y="97"/>
                  </a:cxn>
                  <a:cxn ang="0">
                    <a:pos x="25" y="98"/>
                  </a:cxn>
                  <a:cxn ang="0">
                    <a:pos x="9" y="102"/>
                  </a:cxn>
                  <a:cxn ang="0">
                    <a:pos x="0" y="110"/>
                  </a:cxn>
                  <a:cxn ang="0">
                    <a:pos x="4" y="98"/>
                  </a:cxn>
                  <a:cxn ang="0">
                    <a:pos x="8" y="89"/>
                  </a:cxn>
                  <a:cxn ang="0">
                    <a:pos x="16" y="82"/>
                  </a:cxn>
                  <a:cxn ang="0">
                    <a:pos x="25" y="76"/>
                  </a:cxn>
                  <a:cxn ang="0">
                    <a:pos x="36" y="72"/>
                  </a:cxn>
                  <a:cxn ang="0">
                    <a:pos x="47" y="71"/>
                  </a:cxn>
                  <a:cxn ang="0">
                    <a:pos x="59" y="71"/>
                  </a:cxn>
                  <a:cxn ang="0">
                    <a:pos x="72" y="74"/>
                  </a:cxn>
                  <a:cxn ang="0">
                    <a:pos x="73" y="71"/>
                  </a:cxn>
                  <a:cxn ang="0">
                    <a:pos x="70" y="56"/>
                  </a:cxn>
                  <a:cxn ang="0">
                    <a:pos x="67" y="38"/>
                  </a:cxn>
                  <a:cxn ang="0">
                    <a:pos x="65" y="30"/>
                  </a:cxn>
                  <a:cxn ang="0">
                    <a:pos x="63" y="30"/>
                  </a:cxn>
                  <a:cxn ang="0">
                    <a:pos x="61" y="29"/>
                  </a:cxn>
                  <a:cxn ang="0">
                    <a:pos x="59" y="26"/>
                  </a:cxn>
                  <a:cxn ang="0">
                    <a:pos x="57" y="23"/>
                  </a:cxn>
                  <a:cxn ang="0">
                    <a:pos x="57" y="19"/>
                  </a:cxn>
                  <a:cxn ang="0">
                    <a:pos x="59" y="14"/>
                  </a:cxn>
                  <a:cxn ang="0">
                    <a:pos x="66" y="8"/>
                  </a:cxn>
                  <a:cxn ang="0">
                    <a:pos x="77" y="0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1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9" y="977"/>
                <a:ext cx="245" cy="3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1"/>
                  </a:cxn>
                  <a:cxn ang="0">
                    <a:pos x="18" y="5"/>
                  </a:cxn>
                  <a:cxn ang="0">
                    <a:pos x="37" y="12"/>
                  </a:cxn>
                  <a:cxn ang="0">
                    <a:pos x="58" y="24"/>
                  </a:cxn>
                  <a:cxn ang="0">
                    <a:pos x="78" y="44"/>
                  </a:cxn>
                  <a:cxn ang="0">
                    <a:pos x="96" y="71"/>
                  </a:cxn>
                  <a:cxn ang="0">
                    <a:pos x="107" y="108"/>
                  </a:cxn>
                  <a:cxn ang="0">
                    <a:pos x="109" y="156"/>
                  </a:cxn>
                  <a:cxn ang="0">
                    <a:pos x="105" y="156"/>
                  </a:cxn>
                  <a:cxn ang="0">
                    <a:pos x="99" y="156"/>
                  </a:cxn>
                  <a:cxn ang="0">
                    <a:pos x="93" y="156"/>
                  </a:cxn>
                  <a:cxn ang="0">
                    <a:pos x="87" y="154"/>
                  </a:cxn>
                  <a:cxn ang="0">
                    <a:pos x="81" y="153"/>
                  </a:cxn>
                  <a:cxn ang="0">
                    <a:pos x="74" y="150"/>
                  </a:cxn>
                  <a:cxn ang="0">
                    <a:pos x="66" y="145"/>
                  </a:cxn>
                  <a:cxn ang="0">
                    <a:pos x="58" y="139"/>
                  </a:cxn>
                  <a:cxn ang="0">
                    <a:pos x="53" y="126"/>
                  </a:cxn>
                  <a:cxn ang="0">
                    <a:pos x="53" y="111"/>
                  </a:cxn>
                  <a:cxn ang="0">
                    <a:pos x="56" y="96"/>
                  </a:cxn>
                  <a:cxn ang="0">
                    <a:pos x="59" y="80"/>
                  </a:cxn>
                  <a:cxn ang="0">
                    <a:pos x="56" y="62"/>
                  </a:cxn>
                  <a:cxn ang="0">
                    <a:pos x="48" y="43"/>
                  </a:cxn>
                  <a:cxn ang="0">
                    <a:pos x="31" y="23"/>
                  </a:cxn>
                  <a:cxn ang="0">
                    <a:pos x="0" y="0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2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5" y="2207"/>
                <a:ext cx="103" cy="209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20" y="38"/>
                  </a:cxn>
                  <a:cxn ang="0">
                    <a:pos x="15" y="62"/>
                  </a:cxn>
                  <a:cxn ang="0">
                    <a:pos x="11" y="79"/>
                  </a:cxn>
                  <a:cxn ang="0">
                    <a:pos x="0" y="94"/>
                  </a:cxn>
                  <a:cxn ang="0">
                    <a:pos x="12" y="88"/>
                  </a:cxn>
                  <a:cxn ang="0">
                    <a:pos x="23" y="80"/>
                  </a:cxn>
                  <a:cxn ang="0">
                    <a:pos x="32" y="69"/>
                  </a:cxn>
                  <a:cxn ang="0">
                    <a:pos x="40" y="57"/>
                  </a:cxn>
                  <a:cxn ang="0">
                    <a:pos x="45" y="44"/>
                  </a:cxn>
                  <a:cxn ang="0">
                    <a:pos x="46" y="30"/>
                  </a:cxn>
                  <a:cxn ang="0">
                    <a:pos x="42" y="15"/>
                  </a:cxn>
                  <a:cxn ang="0">
                    <a:pos x="31" y="0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3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5" y="1325"/>
                <a:ext cx="120" cy="9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6" y="3"/>
                  </a:cxn>
                  <a:cxn ang="0">
                    <a:pos x="13" y="8"/>
                  </a:cxn>
                  <a:cxn ang="0">
                    <a:pos x="21" y="12"/>
                  </a:cxn>
                  <a:cxn ang="0">
                    <a:pos x="29" y="15"/>
                  </a:cxn>
                  <a:cxn ang="0">
                    <a:pos x="38" y="17"/>
                  </a:cxn>
                  <a:cxn ang="0">
                    <a:pos x="46" y="18"/>
                  </a:cxn>
                  <a:cxn ang="0">
                    <a:pos x="54" y="16"/>
                  </a:cxn>
                  <a:cxn ang="0">
                    <a:pos x="53" y="25"/>
                  </a:cxn>
                  <a:cxn ang="0">
                    <a:pos x="50" y="33"/>
                  </a:cxn>
                  <a:cxn ang="0">
                    <a:pos x="44" y="38"/>
                  </a:cxn>
                  <a:cxn ang="0">
                    <a:pos x="37" y="40"/>
                  </a:cxn>
                  <a:cxn ang="0">
                    <a:pos x="28" y="39"/>
                  </a:cxn>
                  <a:cxn ang="0">
                    <a:pos x="19" y="32"/>
                  </a:cxn>
                  <a:cxn ang="0">
                    <a:pos x="10" y="20"/>
                  </a:cxn>
                  <a:cxn ang="0">
                    <a:pos x="0" y="0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74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6"/>
                  </a:cxn>
                  <a:cxn ang="0">
                    <a:pos x="16" y="14"/>
                  </a:cxn>
                  <a:cxn ang="0">
                    <a:pos x="28" y="24"/>
                  </a:cxn>
                  <a:cxn ang="0">
                    <a:pos x="41" y="37"/>
                  </a:cxn>
                  <a:cxn ang="0">
                    <a:pos x="58" y="53"/>
                  </a:cxn>
                  <a:cxn ang="0">
                    <a:pos x="73" y="70"/>
                  </a:cxn>
                  <a:cxn ang="0">
                    <a:pos x="88" y="90"/>
                  </a:cxn>
                  <a:cxn ang="0">
                    <a:pos x="100" y="113"/>
                  </a:cxn>
                  <a:cxn ang="0">
                    <a:pos x="112" y="137"/>
                  </a:cxn>
                  <a:cxn ang="0">
                    <a:pos x="120" y="165"/>
                  </a:cxn>
                  <a:cxn ang="0">
                    <a:pos x="124" y="196"/>
                  </a:cxn>
                  <a:cxn ang="0">
                    <a:pos x="126" y="228"/>
                  </a:cxn>
                  <a:cxn ang="0">
                    <a:pos x="120" y="264"/>
                  </a:cxn>
                  <a:cxn ang="0">
                    <a:pos x="109" y="302"/>
                  </a:cxn>
                  <a:cxn ang="0">
                    <a:pos x="92" y="342"/>
                  </a:cxn>
                  <a:cxn ang="0">
                    <a:pos x="67" y="386"/>
                  </a:cxn>
                  <a:cxn ang="0">
                    <a:pos x="39" y="436"/>
                  </a:cxn>
                  <a:cxn ang="0">
                    <a:pos x="21" y="482"/>
                  </a:cxn>
                  <a:cxn ang="0">
                    <a:pos x="10" y="525"/>
                  </a:cxn>
                  <a:cxn ang="0">
                    <a:pos x="6" y="566"/>
                  </a:cxn>
                  <a:cxn ang="0">
                    <a:pos x="6" y="605"/>
                  </a:cxn>
                  <a:cxn ang="0">
                    <a:pos x="8" y="641"/>
                  </a:cxn>
                  <a:cxn ang="0">
                    <a:pos x="12" y="673"/>
                  </a:cxn>
                  <a:cxn ang="0">
                    <a:pos x="14" y="704"/>
                  </a:cxn>
                  <a:cxn ang="0">
                    <a:pos x="41" y="688"/>
                  </a:cxn>
                  <a:cxn ang="0">
                    <a:pos x="39" y="680"/>
                  </a:cxn>
                  <a:cxn ang="0">
                    <a:pos x="36" y="657"/>
                  </a:cxn>
                  <a:cxn ang="0">
                    <a:pos x="33" y="622"/>
                  </a:cxn>
                  <a:cxn ang="0">
                    <a:pos x="35" y="575"/>
                  </a:cxn>
                  <a:cxn ang="0">
                    <a:pos x="41" y="519"/>
                  </a:cxn>
                  <a:cxn ang="0">
                    <a:pos x="58" y="455"/>
                  </a:cxn>
                  <a:cxn ang="0">
                    <a:pos x="86" y="386"/>
                  </a:cxn>
                  <a:cxn ang="0">
                    <a:pos x="129" y="313"/>
                  </a:cxn>
                  <a:cxn ang="0">
                    <a:pos x="143" y="279"/>
                  </a:cxn>
                  <a:cxn ang="0">
                    <a:pos x="149" y="235"/>
                  </a:cxn>
                  <a:cxn ang="0">
                    <a:pos x="144" y="184"/>
                  </a:cxn>
                  <a:cxn ang="0">
                    <a:pos x="131" y="134"/>
                  </a:cxn>
                  <a:cxn ang="0">
                    <a:pos x="109" y="85"/>
                  </a:cxn>
                  <a:cxn ang="0">
                    <a:pos x="81" y="44"/>
                  </a:cxn>
                  <a:cxn ang="0">
                    <a:pos x="44" y="14"/>
                  </a:cxn>
                  <a:cxn ang="0">
                    <a:pos x="0" y="0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1675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9"/>
                </a:cxn>
                <a:cxn ang="0">
                  <a:pos x="115" y="27"/>
                </a:cxn>
                <a:cxn ang="0">
                  <a:pos x="123" y="50"/>
                </a:cxn>
                <a:cxn ang="0">
                  <a:pos x="128" y="78"/>
                </a:cxn>
                <a:cxn ang="0">
                  <a:pos x="127" y="111"/>
                </a:cxn>
                <a:cxn ang="0">
                  <a:pos x="116" y="145"/>
                </a:cxn>
                <a:cxn ang="0">
                  <a:pos x="94" y="181"/>
                </a:cxn>
                <a:cxn ang="0">
                  <a:pos x="60" y="217"/>
                </a:cxn>
                <a:cxn ang="0">
                  <a:pos x="49" y="213"/>
                </a:cxn>
                <a:cxn ang="0">
                  <a:pos x="38" y="210"/>
                </a:cxn>
                <a:cxn ang="0">
                  <a:pos x="26" y="205"/>
                </a:cxn>
                <a:cxn ang="0">
                  <a:pos x="16" y="201"/>
                </a:cxn>
                <a:cxn ang="0">
                  <a:pos x="8" y="196"/>
                </a:cxn>
                <a:cxn ang="0">
                  <a:pos x="2" y="190"/>
                </a:cxn>
                <a:cxn ang="0">
                  <a:pos x="0" y="183"/>
                </a:cxn>
                <a:cxn ang="0">
                  <a:pos x="1" y="178"/>
                </a:cxn>
                <a:cxn ang="0">
                  <a:pos x="13" y="171"/>
                </a:cxn>
                <a:cxn ang="0">
                  <a:pos x="29" y="161"/>
                </a:cxn>
                <a:cxn ang="0">
                  <a:pos x="46" y="150"/>
                </a:cxn>
                <a:cxn ang="0">
                  <a:pos x="63" y="134"/>
                </a:cxn>
                <a:cxn ang="0">
                  <a:pos x="79" y="112"/>
                </a:cxn>
                <a:cxn ang="0">
                  <a:pos x="91" y="83"/>
                </a:cxn>
                <a:cxn ang="0">
                  <a:pos x="97" y="46"/>
                </a:cxn>
                <a:cxn ang="0">
                  <a:pos x="94" y="0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76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/>
              <a:ahLst/>
              <a:cxnLst>
                <a:cxn ang="0">
                  <a:pos x="891" y="1532"/>
                </a:cxn>
                <a:cxn ang="0">
                  <a:pos x="954" y="1452"/>
                </a:cxn>
                <a:cxn ang="0">
                  <a:pos x="1032" y="1338"/>
                </a:cxn>
                <a:cxn ang="0">
                  <a:pos x="1115" y="1188"/>
                </a:cxn>
                <a:cxn ang="0">
                  <a:pos x="1194" y="1023"/>
                </a:cxn>
                <a:cxn ang="0">
                  <a:pos x="1244" y="841"/>
                </a:cxn>
                <a:cxn ang="0">
                  <a:pos x="1259" y="647"/>
                </a:cxn>
                <a:cxn ang="0">
                  <a:pos x="1230" y="463"/>
                </a:cxn>
                <a:cxn ang="0">
                  <a:pos x="1140" y="294"/>
                </a:cxn>
                <a:cxn ang="0">
                  <a:pos x="1043" y="190"/>
                </a:cxn>
                <a:cxn ang="0">
                  <a:pos x="961" y="109"/>
                </a:cxn>
                <a:cxn ang="0">
                  <a:pos x="894" y="65"/>
                </a:cxn>
                <a:cxn ang="0">
                  <a:pos x="786" y="18"/>
                </a:cxn>
                <a:cxn ang="0">
                  <a:pos x="642" y="0"/>
                </a:cxn>
                <a:cxn ang="0">
                  <a:pos x="440" y="23"/>
                </a:cxn>
                <a:cxn ang="0">
                  <a:pos x="366" y="44"/>
                </a:cxn>
                <a:cxn ang="0">
                  <a:pos x="292" y="58"/>
                </a:cxn>
                <a:cxn ang="0">
                  <a:pos x="229" y="79"/>
                </a:cxn>
                <a:cxn ang="0">
                  <a:pos x="178" y="103"/>
                </a:cxn>
                <a:cxn ang="0">
                  <a:pos x="127" y="127"/>
                </a:cxn>
                <a:cxn ang="0">
                  <a:pos x="82" y="158"/>
                </a:cxn>
                <a:cxn ang="0">
                  <a:pos x="41" y="197"/>
                </a:cxn>
                <a:cxn ang="0">
                  <a:pos x="0" y="243"/>
                </a:cxn>
                <a:cxn ang="0">
                  <a:pos x="76" y="215"/>
                </a:cxn>
                <a:cxn ang="0">
                  <a:pos x="144" y="194"/>
                </a:cxn>
                <a:cxn ang="0">
                  <a:pos x="212" y="179"/>
                </a:cxn>
                <a:cxn ang="0">
                  <a:pos x="280" y="164"/>
                </a:cxn>
                <a:cxn ang="0">
                  <a:pos x="336" y="149"/>
                </a:cxn>
                <a:cxn ang="0">
                  <a:pos x="397" y="149"/>
                </a:cxn>
                <a:cxn ang="0">
                  <a:pos x="458" y="141"/>
                </a:cxn>
                <a:cxn ang="0">
                  <a:pos x="511" y="146"/>
                </a:cxn>
                <a:cxn ang="0">
                  <a:pos x="565" y="152"/>
                </a:cxn>
                <a:cxn ang="0">
                  <a:pos x="618" y="166"/>
                </a:cxn>
                <a:cxn ang="0">
                  <a:pos x="669" y="186"/>
                </a:cxn>
                <a:cxn ang="0">
                  <a:pos x="715" y="205"/>
                </a:cxn>
                <a:cxn ang="0">
                  <a:pos x="760" y="239"/>
                </a:cxn>
                <a:cxn ang="0">
                  <a:pos x="811" y="267"/>
                </a:cxn>
                <a:cxn ang="0">
                  <a:pos x="855" y="307"/>
                </a:cxn>
                <a:cxn ang="0">
                  <a:pos x="899" y="348"/>
                </a:cxn>
                <a:cxn ang="0">
                  <a:pos x="971" y="464"/>
                </a:cxn>
                <a:cxn ang="0">
                  <a:pos x="1016" y="606"/>
                </a:cxn>
                <a:cxn ang="0">
                  <a:pos x="1027" y="774"/>
                </a:cxn>
                <a:cxn ang="0">
                  <a:pos x="1022" y="939"/>
                </a:cxn>
                <a:cxn ang="0">
                  <a:pos x="1002" y="1117"/>
                </a:cxn>
                <a:cxn ang="0">
                  <a:pos x="966" y="1279"/>
                </a:cxn>
                <a:cxn ang="0">
                  <a:pos x="933" y="1421"/>
                </a:cxn>
                <a:cxn ang="0">
                  <a:pos x="891" y="1532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77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7" y="69"/>
                </a:cxn>
                <a:cxn ang="0">
                  <a:pos x="68" y="132"/>
                </a:cxn>
                <a:cxn ang="0">
                  <a:pos x="110" y="188"/>
                </a:cxn>
                <a:cxn ang="0">
                  <a:pos x="149" y="229"/>
                </a:cxn>
                <a:cxn ang="0">
                  <a:pos x="192" y="278"/>
                </a:cxn>
                <a:cxn ang="0">
                  <a:pos x="250" y="314"/>
                </a:cxn>
                <a:cxn ang="0">
                  <a:pos x="308" y="336"/>
                </a:cxn>
                <a:cxn ang="0">
                  <a:pos x="365" y="365"/>
                </a:cxn>
                <a:cxn ang="0">
                  <a:pos x="430" y="381"/>
                </a:cxn>
                <a:cxn ang="0">
                  <a:pos x="501" y="390"/>
                </a:cxn>
                <a:cxn ang="0">
                  <a:pos x="573" y="392"/>
                </a:cxn>
                <a:cxn ang="0">
                  <a:pos x="646" y="381"/>
                </a:cxn>
                <a:cxn ang="0">
                  <a:pos x="726" y="362"/>
                </a:cxn>
                <a:cxn ang="0">
                  <a:pos x="801" y="335"/>
                </a:cxn>
                <a:cxn ang="0">
                  <a:pos x="731" y="377"/>
                </a:cxn>
                <a:cxn ang="0">
                  <a:pos x="662" y="404"/>
                </a:cxn>
                <a:cxn ang="0">
                  <a:pos x="594" y="432"/>
                </a:cxn>
                <a:cxn ang="0">
                  <a:pos x="532" y="445"/>
                </a:cxn>
                <a:cxn ang="0">
                  <a:pos x="471" y="459"/>
                </a:cxn>
                <a:cxn ang="0">
                  <a:pos x="411" y="458"/>
                </a:cxn>
                <a:cxn ang="0">
                  <a:pos x="350" y="458"/>
                </a:cxn>
                <a:cxn ang="0">
                  <a:pos x="291" y="450"/>
                </a:cxn>
                <a:cxn ang="0">
                  <a:pos x="244" y="436"/>
                </a:cxn>
                <a:cxn ang="0">
                  <a:pos x="192" y="415"/>
                </a:cxn>
                <a:cxn ang="0">
                  <a:pos x="145" y="394"/>
                </a:cxn>
                <a:cxn ang="0">
                  <a:pos x="100" y="373"/>
                </a:cxn>
                <a:cxn ang="0">
                  <a:pos x="60" y="347"/>
                </a:cxn>
                <a:cxn ang="0">
                  <a:pos x="0" y="294"/>
                </a:cxn>
                <a:cxn ang="0">
                  <a:pos x="0" y="0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78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0" y="25"/>
                </a:cxn>
                <a:cxn ang="0">
                  <a:pos x="3" y="26"/>
                </a:cxn>
                <a:cxn ang="0">
                  <a:pos x="14" y="29"/>
                </a:cxn>
                <a:cxn ang="0">
                  <a:pos x="29" y="36"/>
                </a:cxn>
                <a:cxn ang="0">
                  <a:pos x="46" y="47"/>
                </a:cxn>
                <a:cxn ang="0">
                  <a:pos x="66" y="62"/>
                </a:cxn>
                <a:cxn ang="0">
                  <a:pos x="84" y="80"/>
                </a:cxn>
                <a:cxn ang="0">
                  <a:pos x="102" y="103"/>
                </a:cxn>
                <a:cxn ang="0">
                  <a:pos x="116" y="132"/>
                </a:cxn>
                <a:cxn ang="0">
                  <a:pos x="117" y="120"/>
                </a:cxn>
                <a:cxn ang="0">
                  <a:pos x="115" y="107"/>
                </a:cxn>
                <a:cxn ang="0">
                  <a:pos x="108" y="90"/>
                </a:cxn>
                <a:cxn ang="0">
                  <a:pos x="99" y="74"/>
                </a:cxn>
                <a:cxn ang="0">
                  <a:pos x="89" y="58"/>
                </a:cxn>
                <a:cxn ang="0">
                  <a:pos x="78" y="45"/>
                </a:cxn>
                <a:cxn ang="0">
                  <a:pos x="67" y="36"/>
                </a:cxn>
                <a:cxn ang="0">
                  <a:pos x="58" y="32"/>
                </a:cxn>
                <a:cxn ang="0">
                  <a:pos x="69" y="29"/>
                </a:cxn>
                <a:cxn ang="0">
                  <a:pos x="79" y="28"/>
                </a:cxn>
                <a:cxn ang="0">
                  <a:pos x="89" y="26"/>
                </a:cxn>
                <a:cxn ang="0">
                  <a:pos x="98" y="25"/>
                </a:cxn>
                <a:cxn ang="0">
                  <a:pos x="105" y="24"/>
                </a:cxn>
                <a:cxn ang="0">
                  <a:pos x="109" y="22"/>
                </a:cxn>
                <a:cxn ang="0">
                  <a:pos x="113" y="21"/>
                </a:cxn>
                <a:cxn ang="0">
                  <a:pos x="114" y="21"/>
                </a:cxn>
                <a:cxn ang="0">
                  <a:pos x="75" y="0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79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3" y="0"/>
                </a:cxn>
                <a:cxn ang="0">
                  <a:pos x="16" y="4"/>
                </a:cxn>
                <a:cxn ang="0">
                  <a:pos x="9" y="9"/>
                </a:cxn>
                <a:cxn ang="0">
                  <a:pos x="4" y="19"/>
                </a:cxn>
                <a:cxn ang="0">
                  <a:pos x="1" y="30"/>
                </a:cxn>
                <a:cxn ang="0">
                  <a:pos x="0" y="44"/>
                </a:cxn>
                <a:cxn ang="0">
                  <a:pos x="3" y="60"/>
                </a:cxn>
                <a:cxn ang="0">
                  <a:pos x="11" y="77"/>
                </a:cxn>
                <a:cxn ang="0">
                  <a:pos x="15" y="53"/>
                </a:cxn>
                <a:cxn ang="0">
                  <a:pos x="19" y="37"/>
                </a:cxn>
                <a:cxn ang="0">
                  <a:pos x="23" y="22"/>
                </a:cxn>
                <a:cxn ang="0">
                  <a:pos x="29" y="0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680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/>
              <a:ahLst/>
              <a:cxnLst>
                <a:cxn ang="0">
                  <a:pos x="784" y="1047"/>
                </a:cxn>
                <a:cxn ang="0">
                  <a:pos x="692" y="1011"/>
                </a:cxn>
                <a:cxn ang="0">
                  <a:pos x="607" y="945"/>
                </a:cxn>
                <a:cxn ang="0">
                  <a:pos x="517" y="861"/>
                </a:cxn>
                <a:cxn ang="0">
                  <a:pos x="432" y="776"/>
                </a:cxn>
                <a:cxn ang="0">
                  <a:pos x="350" y="677"/>
                </a:cxn>
                <a:cxn ang="0">
                  <a:pos x="266" y="563"/>
                </a:cxn>
                <a:cxn ang="0">
                  <a:pos x="188" y="447"/>
                </a:cxn>
                <a:cxn ang="0">
                  <a:pos x="122" y="325"/>
                </a:cxn>
                <a:cxn ang="0">
                  <a:pos x="65" y="211"/>
                </a:cxn>
                <a:cxn ang="0">
                  <a:pos x="21" y="101"/>
                </a:cxn>
                <a:cxn ang="0">
                  <a:pos x="0" y="0"/>
                </a:cxn>
                <a:cxn ang="0">
                  <a:pos x="109" y="217"/>
                </a:cxn>
                <a:cxn ang="0">
                  <a:pos x="209" y="378"/>
                </a:cxn>
                <a:cxn ang="0">
                  <a:pos x="294" y="500"/>
                </a:cxn>
                <a:cxn ang="0">
                  <a:pos x="373" y="590"/>
                </a:cxn>
                <a:cxn ang="0">
                  <a:pos x="441" y="661"/>
                </a:cxn>
                <a:cxn ang="0">
                  <a:pos x="506" y="713"/>
                </a:cxn>
                <a:cxn ang="0">
                  <a:pos x="564" y="754"/>
                </a:cxn>
                <a:cxn ang="0">
                  <a:pos x="620" y="801"/>
                </a:cxn>
                <a:cxn ang="0">
                  <a:pos x="754" y="899"/>
                </a:cxn>
                <a:cxn ang="0">
                  <a:pos x="925" y="977"/>
                </a:cxn>
                <a:cxn ang="0">
                  <a:pos x="1108" y="1047"/>
                </a:cxn>
                <a:cxn ang="0">
                  <a:pos x="784" y="10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1681" name="Group 17"/>
            <p:cNvGrpSpPr>
              <a:grpSpLocks/>
            </p:cNvGrpSpPr>
            <p:nvPr userDrawn="1"/>
          </p:nvGrpSpPr>
          <p:grpSpPr bwMode="auto">
            <a:xfrm rot="3220060">
              <a:off x="2631" y="754"/>
              <a:ext cx="569" cy="637"/>
              <a:chOff x="1727" y="866"/>
              <a:chExt cx="129" cy="157"/>
            </a:xfrm>
          </p:grpSpPr>
          <p:sp>
            <p:nvSpPr>
              <p:cNvPr id="241682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3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4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685" name="Group 21"/>
            <p:cNvGrpSpPr>
              <a:grpSpLocks/>
            </p:cNvGrpSpPr>
            <p:nvPr userDrawn="1"/>
          </p:nvGrpSpPr>
          <p:grpSpPr bwMode="auto">
            <a:xfrm rot="-6691250">
              <a:off x="3637" y="132"/>
              <a:ext cx="356" cy="607"/>
              <a:chOff x="1727" y="866"/>
              <a:chExt cx="129" cy="157"/>
            </a:xfrm>
          </p:grpSpPr>
          <p:sp>
            <p:nvSpPr>
              <p:cNvPr id="241686" name="Freeform 22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7" name="Freeform 23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88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689" name="Group 25"/>
            <p:cNvGrpSpPr>
              <a:grpSpLocks/>
            </p:cNvGrpSpPr>
            <p:nvPr userDrawn="1"/>
          </p:nvGrpSpPr>
          <p:grpSpPr bwMode="auto">
            <a:xfrm rot="-13075160">
              <a:off x="668" y="3321"/>
              <a:ext cx="501" cy="502"/>
              <a:chOff x="1727" y="866"/>
              <a:chExt cx="129" cy="157"/>
            </a:xfrm>
          </p:grpSpPr>
          <p:sp>
            <p:nvSpPr>
              <p:cNvPr id="241690" name="Freeform 26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1" name="Freeform 27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2" name="Freeform 28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693" name="Group 29"/>
            <p:cNvGrpSpPr>
              <a:grpSpLocks/>
            </p:cNvGrpSpPr>
            <p:nvPr userDrawn="1"/>
          </p:nvGrpSpPr>
          <p:grpSpPr bwMode="auto">
            <a:xfrm rot="4106450" flipH="1">
              <a:off x="393" y="262"/>
              <a:ext cx="709" cy="892"/>
              <a:chOff x="1727" y="866"/>
              <a:chExt cx="129" cy="157"/>
            </a:xfrm>
          </p:grpSpPr>
          <p:sp>
            <p:nvSpPr>
              <p:cNvPr id="241694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5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6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1697" name="Group 33"/>
            <p:cNvGrpSpPr>
              <a:grpSpLocks/>
            </p:cNvGrpSpPr>
            <p:nvPr userDrawn="1"/>
          </p:nvGrpSpPr>
          <p:grpSpPr bwMode="auto">
            <a:xfrm rot="10015322" flipH="1">
              <a:off x="4625" y="2382"/>
              <a:ext cx="709" cy="892"/>
              <a:chOff x="1727" y="866"/>
              <a:chExt cx="129" cy="157"/>
            </a:xfrm>
          </p:grpSpPr>
          <p:sp>
            <p:nvSpPr>
              <p:cNvPr id="241698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699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700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1701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107"/>
                </a:cxn>
                <a:cxn ang="0">
                  <a:pos x="37" y="262"/>
                </a:cxn>
                <a:cxn ang="0">
                  <a:pos x="83" y="410"/>
                </a:cxn>
                <a:cxn ang="0">
                  <a:pos x="149" y="546"/>
                </a:cxn>
                <a:cxn ang="0">
                  <a:pos x="237" y="666"/>
                </a:cxn>
                <a:cxn ang="0">
                  <a:pos x="338" y="764"/>
                </a:cxn>
                <a:cxn ang="0">
                  <a:pos x="450" y="838"/>
                </a:cxn>
                <a:cxn ang="0">
                  <a:pos x="579" y="879"/>
                </a:cxn>
                <a:cxn ang="0">
                  <a:pos x="714" y="886"/>
                </a:cxn>
                <a:cxn ang="0">
                  <a:pos x="862" y="851"/>
                </a:cxn>
                <a:cxn ang="0">
                  <a:pos x="784" y="856"/>
                </a:cxn>
                <a:cxn ang="0">
                  <a:pos x="700" y="835"/>
                </a:cxn>
                <a:cxn ang="0">
                  <a:pos x="621" y="794"/>
                </a:cxn>
                <a:cxn ang="0">
                  <a:pos x="542" y="728"/>
                </a:cxn>
                <a:cxn ang="0">
                  <a:pos x="466" y="649"/>
                </a:cxn>
                <a:cxn ang="0">
                  <a:pos x="397" y="557"/>
                </a:cxn>
                <a:cxn ang="0">
                  <a:pos x="334" y="454"/>
                </a:cxn>
                <a:cxn ang="0">
                  <a:pos x="279" y="339"/>
                </a:cxn>
                <a:cxn ang="0">
                  <a:pos x="238" y="225"/>
                </a:cxn>
                <a:cxn ang="0">
                  <a:pos x="205" y="105"/>
                </a:cxn>
                <a:cxn ang="0">
                  <a:pos x="184" y="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2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3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4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5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/>
              <a:ahLst/>
              <a:cxnLst>
                <a:cxn ang="0">
                  <a:pos x="124" y="0"/>
                </a:cxn>
                <a:cxn ang="0">
                  <a:pos x="113" y="9"/>
                </a:cxn>
                <a:cxn ang="0">
                  <a:pos x="99" y="25"/>
                </a:cxn>
                <a:cxn ang="0">
                  <a:pos x="81" y="41"/>
                </a:cxn>
                <a:cxn ang="0">
                  <a:pos x="63" y="54"/>
                </a:cxn>
                <a:cxn ang="0">
                  <a:pos x="41" y="66"/>
                </a:cxn>
                <a:cxn ang="0">
                  <a:pos x="22" y="74"/>
                </a:cxn>
                <a:cxn ang="0">
                  <a:pos x="0" y="75"/>
                </a:cxn>
                <a:cxn ang="0">
                  <a:pos x="10" y="96"/>
                </a:cxn>
                <a:cxn ang="0">
                  <a:pos x="23" y="113"/>
                </a:cxn>
                <a:cxn ang="0">
                  <a:pos x="41" y="121"/>
                </a:cxn>
                <a:cxn ang="0">
                  <a:pos x="60" y="121"/>
                </a:cxn>
                <a:cxn ang="0">
                  <a:pos x="83" y="111"/>
                </a:cxn>
                <a:cxn ang="0">
                  <a:pos x="101" y="88"/>
                </a:cxn>
                <a:cxn ang="0">
                  <a:pos x="116" y="53"/>
                </a:cxn>
                <a:cxn ang="0">
                  <a:pos x="124" y="0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6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6"/>
                </a:cxn>
                <a:cxn ang="0">
                  <a:pos x="16" y="14"/>
                </a:cxn>
                <a:cxn ang="0">
                  <a:pos x="28" y="24"/>
                </a:cxn>
                <a:cxn ang="0">
                  <a:pos x="41" y="37"/>
                </a:cxn>
                <a:cxn ang="0">
                  <a:pos x="58" y="53"/>
                </a:cxn>
                <a:cxn ang="0">
                  <a:pos x="73" y="70"/>
                </a:cxn>
                <a:cxn ang="0">
                  <a:pos x="88" y="90"/>
                </a:cxn>
                <a:cxn ang="0">
                  <a:pos x="100" y="113"/>
                </a:cxn>
                <a:cxn ang="0">
                  <a:pos x="112" y="137"/>
                </a:cxn>
                <a:cxn ang="0">
                  <a:pos x="120" y="165"/>
                </a:cxn>
                <a:cxn ang="0">
                  <a:pos x="124" y="196"/>
                </a:cxn>
                <a:cxn ang="0">
                  <a:pos x="126" y="228"/>
                </a:cxn>
                <a:cxn ang="0">
                  <a:pos x="120" y="264"/>
                </a:cxn>
                <a:cxn ang="0">
                  <a:pos x="109" y="302"/>
                </a:cxn>
                <a:cxn ang="0">
                  <a:pos x="92" y="342"/>
                </a:cxn>
                <a:cxn ang="0">
                  <a:pos x="67" y="386"/>
                </a:cxn>
                <a:cxn ang="0">
                  <a:pos x="39" y="436"/>
                </a:cxn>
                <a:cxn ang="0">
                  <a:pos x="21" y="482"/>
                </a:cxn>
                <a:cxn ang="0">
                  <a:pos x="10" y="525"/>
                </a:cxn>
                <a:cxn ang="0">
                  <a:pos x="6" y="566"/>
                </a:cxn>
                <a:cxn ang="0">
                  <a:pos x="6" y="605"/>
                </a:cxn>
                <a:cxn ang="0">
                  <a:pos x="8" y="641"/>
                </a:cxn>
                <a:cxn ang="0">
                  <a:pos x="12" y="673"/>
                </a:cxn>
                <a:cxn ang="0">
                  <a:pos x="14" y="704"/>
                </a:cxn>
                <a:cxn ang="0">
                  <a:pos x="41" y="688"/>
                </a:cxn>
                <a:cxn ang="0">
                  <a:pos x="39" y="680"/>
                </a:cxn>
                <a:cxn ang="0">
                  <a:pos x="36" y="657"/>
                </a:cxn>
                <a:cxn ang="0">
                  <a:pos x="33" y="622"/>
                </a:cxn>
                <a:cxn ang="0">
                  <a:pos x="35" y="575"/>
                </a:cxn>
                <a:cxn ang="0">
                  <a:pos x="41" y="519"/>
                </a:cxn>
                <a:cxn ang="0">
                  <a:pos x="58" y="455"/>
                </a:cxn>
                <a:cxn ang="0">
                  <a:pos x="86" y="386"/>
                </a:cxn>
                <a:cxn ang="0">
                  <a:pos x="129" y="313"/>
                </a:cxn>
                <a:cxn ang="0">
                  <a:pos x="143" y="279"/>
                </a:cxn>
                <a:cxn ang="0">
                  <a:pos x="149" y="235"/>
                </a:cxn>
                <a:cxn ang="0">
                  <a:pos x="144" y="184"/>
                </a:cxn>
                <a:cxn ang="0">
                  <a:pos x="131" y="134"/>
                </a:cxn>
                <a:cxn ang="0">
                  <a:pos x="109" y="85"/>
                </a:cxn>
                <a:cxn ang="0">
                  <a:pos x="81" y="44"/>
                </a:cxn>
                <a:cxn ang="0">
                  <a:pos x="44" y="14"/>
                </a:cxn>
                <a:cxn ang="0">
                  <a:pos x="0" y="0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1707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6" y="12"/>
                </a:cxn>
                <a:cxn ang="0">
                  <a:pos x="0" y="132"/>
                </a:cxn>
                <a:cxn ang="0">
                  <a:pos x="0" y="0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1708" name="Rectangle 4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1709" name="Rectangle 4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1710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0D0E5EA-4593-4B37-A134-8512E941F2B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1711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1712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DE054-32E2-43B5-8B7A-83A70205DD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AA691F-DF92-47D5-94EB-4D6853E54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B987CB-BD37-4345-8773-195E14A03B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70E48-5C48-4B77-8C41-28458CFD18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2C8B2-FFF4-4ABD-AEF7-DB5C512F12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7862FA-5827-4BCC-A99E-D3850BFBDF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36556-E9F8-4B31-BE9E-52A03EFEC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FA85C-1D9C-4D05-9FDE-C8224EF7E1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F87AC-2A89-47A0-B964-F502E393C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8BD28-9A47-4063-86AE-64F1E2742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1826A-7108-43DF-8C59-4E0832E83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78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8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478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F67B43D-090E-4C8F-BD53-FEAB165D8B7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781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781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4781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4781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11CBE5-7751-4890-BC6F-E05AAD4749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CC545-3094-4EC9-A8CE-DEC89A3FBA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1BE13-231E-492E-91E9-E8BE73495B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E6ED7-6B18-4F98-AA23-1285661645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734EB6-0742-4B97-9F78-240174E0B6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09F13-55BC-49F8-85C0-6642CB9D0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8EC50D-A3C6-4B68-B916-C2A944D74F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C9BBEB-9C07-4428-9914-5127E1650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151A2-F255-44AE-BA71-A73C150084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4FA8-C60D-4219-BD84-CC14C1DB69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4ABD-4EC2-4A08-92FB-9512E1781C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2F1914-4237-43A1-B1BF-4E8764197C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1B2C8A-1B62-4B8C-A72A-FC320BD36B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2E260-EB06-42D8-9E11-44090057C5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79906-1C12-4294-9662-93E59F3AF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C7370D-8A99-434F-9739-68ED4F45A6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60DA-9021-4B0A-8E52-DCDC1FEAC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018" name="Group 2"/>
          <p:cNvGrpSpPr>
            <a:grpSpLocks/>
          </p:cNvGrpSpPr>
          <p:nvPr/>
        </p:nvGrpSpPr>
        <p:grpSpPr bwMode="auto">
          <a:xfrm>
            <a:off x="1071563" y="304800"/>
            <a:ext cx="7615237" cy="1106488"/>
            <a:chOff x="675" y="192"/>
            <a:chExt cx="4797" cy="697"/>
          </a:xfrm>
        </p:grpSpPr>
        <p:sp>
          <p:nvSpPr>
            <p:cNvPr id="214019" name="Oval 3"/>
            <p:cNvSpPr>
              <a:spLocks noChangeArrowheads="1"/>
            </p:cNvSpPr>
            <p:nvPr/>
          </p:nvSpPr>
          <p:spPr bwMode="hidden">
            <a:xfrm flipH="1">
              <a:off x="3067" y="192"/>
              <a:ext cx="696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0" name="Oval 4"/>
            <p:cNvSpPr>
              <a:spLocks noChangeArrowheads="1"/>
            </p:cNvSpPr>
            <p:nvPr/>
          </p:nvSpPr>
          <p:spPr bwMode="hidden">
            <a:xfrm flipH="1">
              <a:off x="4777" y="192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1" name="Oval 5"/>
            <p:cNvSpPr>
              <a:spLocks noChangeArrowheads="1"/>
            </p:cNvSpPr>
            <p:nvPr/>
          </p:nvSpPr>
          <p:spPr bwMode="hidden">
            <a:xfrm flipH="1">
              <a:off x="675" y="193"/>
              <a:ext cx="695" cy="696"/>
            </a:xfrm>
            <a:prstGeom prst="ellipse">
              <a:avLst/>
            </a:prstGeom>
            <a:solidFill>
              <a:schemeClr val="accent2"/>
            </a:solidFill>
            <a:ln w="2857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2" name="Oval 6"/>
            <p:cNvSpPr>
              <a:spLocks noChangeArrowheads="1"/>
            </p:cNvSpPr>
            <p:nvPr/>
          </p:nvSpPr>
          <p:spPr bwMode="hidden">
            <a:xfrm flipH="1">
              <a:off x="3984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14023" name="Oval 7"/>
            <p:cNvSpPr>
              <a:spLocks noChangeArrowheads="1"/>
            </p:cNvSpPr>
            <p:nvPr/>
          </p:nvSpPr>
          <p:spPr bwMode="hidden">
            <a:xfrm flipH="1">
              <a:off x="1486" y="192"/>
              <a:ext cx="695" cy="696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</p:grpSp>
      <p:sp>
        <p:nvSpPr>
          <p:cNvPr id="2140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402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1402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1402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DC5CF5A-2EDB-4FE7-AD17-35EDF2B0C0D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14028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¡"/>
        <a:defRPr sz="27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3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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642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/>
              <a:ahLst/>
              <a:cxnLst>
                <a:cxn ang="0">
                  <a:pos x="5" y="32"/>
                </a:cxn>
                <a:cxn ang="0">
                  <a:pos x="189" y="26"/>
                </a:cxn>
                <a:cxn ang="0">
                  <a:pos x="309" y="66"/>
                </a:cxn>
                <a:cxn ang="0">
                  <a:pos x="357" y="98"/>
                </a:cxn>
                <a:cxn ang="0">
                  <a:pos x="413" y="162"/>
                </a:cxn>
                <a:cxn ang="0">
                  <a:pos x="437" y="250"/>
                </a:cxn>
                <a:cxn ang="0">
                  <a:pos x="397" y="530"/>
                </a:cxn>
                <a:cxn ang="0">
                  <a:pos x="341" y="634"/>
                </a:cxn>
                <a:cxn ang="0">
                  <a:pos x="173" y="714"/>
                </a:cxn>
                <a:cxn ang="0">
                  <a:pos x="77" y="730"/>
                </a:cxn>
                <a:cxn ang="0">
                  <a:pos x="69" y="802"/>
                </a:cxn>
                <a:cxn ang="0">
                  <a:pos x="7" y="788"/>
                </a:cxn>
                <a:cxn ang="0">
                  <a:pos x="5" y="751"/>
                </a:cxn>
                <a:cxn ang="0">
                  <a:pos x="37" y="722"/>
                </a:cxn>
                <a:cxn ang="0">
                  <a:pos x="5" y="670"/>
                </a:cxn>
                <a:cxn ang="0">
                  <a:pos x="5" y="32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0644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240645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6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47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0648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/>
              <a:ahLst/>
              <a:cxnLst>
                <a:cxn ang="0">
                  <a:pos x="14" y="416"/>
                </a:cxn>
                <a:cxn ang="0">
                  <a:pos x="14" y="272"/>
                </a:cxn>
                <a:cxn ang="0">
                  <a:pos x="102" y="144"/>
                </a:cxn>
                <a:cxn ang="0">
                  <a:pos x="150" y="96"/>
                </a:cxn>
                <a:cxn ang="0">
                  <a:pos x="198" y="64"/>
                </a:cxn>
                <a:cxn ang="0">
                  <a:pos x="350" y="0"/>
                </a:cxn>
                <a:cxn ang="0">
                  <a:pos x="534" y="8"/>
                </a:cxn>
                <a:cxn ang="0">
                  <a:pos x="662" y="96"/>
                </a:cxn>
                <a:cxn ang="0">
                  <a:pos x="710" y="200"/>
                </a:cxn>
                <a:cxn ang="0">
                  <a:pos x="702" y="400"/>
                </a:cxn>
                <a:cxn ang="0">
                  <a:pos x="678" y="448"/>
                </a:cxn>
                <a:cxn ang="0">
                  <a:pos x="550" y="632"/>
                </a:cxn>
                <a:cxn ang="0">
                  <a:pos x="518" y="656"/>
                </a:cxn>
                <a:cxn ang="0">
                  <a:pos x="470" y="664"/>
                </a:cxn>
                <a:cxn ang="0">
                  <a:pos x="518" y="680"/>
                </a:cxn>
                <a:cxn ang="0">
                  <a:pos x="566" y="696"/>
                </a:cxn>
                <a:cxn ang="0">
                  <a:pos x="574" y="720"/>
                </a:cxn>
                <a:cxn ang="0">
                  <a:pos x="526" y="736"/>
                </a:cxn>
                <a:cxn ang="0">
                  <a:pos x="502" y="752"/>
                </a:cxn>
                <a:cxn ang="0">
                  <a:pos x="454" y="768"/>
                </a:cxn>
                <a:cxn ang="0">
                  <a:pos x="438" y="712"/>
                </a:cxn>
                <a:cxn ang="0">
                  <a:pos x="246" y="688"/>
                </a:cxn>
                <a:cxn ang="0">
                  <a:pos x="134" y="648"/>
                </a:cxn>
                <a:cxn ang="0">
                  <a:pos x="110" y="624"/>
                </a:cxn>
                <a:cxn ang="0">
                  <a:pos x="78" y="576"/>
                </a:cxn>
                <a:cxn ang="0">
                  <a:pos x="54" y="464"/>
                </a:cxn>
                <a:cxn ang="0">
                  <a:pos x="30" y="408"/>
                </a:cxn>
                <a:cxn ang="0">
                  <a:pos x="22" y="384"/>
                </a:cxn>
                <a:cxn ang="0">
                  <a:pos x="14" y="416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0649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240650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/>
                <a:ahLst/>
                <a:cxnLst>
                  <a:cxn ang="0">
                    <a:pos x="46" y="210"/>
                  </a:cxn>
                  <a:cxn ang="0">
                    <a:pos x="37" y="198"/>
                  </a:cxn>
                  <a:cxn ang="0">
                    <a:pos x="26" y="181"/>
                  </a:cxn>
                  <a:cxn ang="0">
                    <a:pos x="15" y="159"/>
                  </a:cxn>
                  <a:cxn ang="0">
                    <a:pos x="5" y="135"/>
                  </a:cxn>
                  <a:cxn ang="0">
                    <a:pos x="0" y="109"/>
                  </a:cxn>
                  <a:cxn ang="0">
                    <a:pos x="1" y="82"/>
                  </a:cxn>
                  <a:cxn ang="0">
                    <a:pos x="9" y="57"/>
                  </a:cxn>
                  <a:cxn ang="0">
                    <a:pos x="27" y="35"/>
                  </a:cxn>
                  <a:cxn ang="0">
                    <a:pos x="45" y="22"/>
                  </a:cxn>
                  <a:cxn ang="0">
                    <a:pos x="60" y="12"/>
                  </a:cxn>
                  <a:cxn ang="0">
                    <a:pos x="72" y="7"/>
                  </a:cxn>
                  <a:cxn ang="0">
                    <a:pos x="81" y="5"/>
                  </a:cxn>
                  <a:cxn ang="0">
                    <a:pos x="88" y="5"/>
                  </a:cxn>
                  <a:cxn ang="0">
                    <a:pos x="104" y="0"/>
                  </a:cxn>
                  <a:cxn ang="0">
                    <a:pos x="148" y="8"/>
                  </a:cxn>
                  <a:cxn ang="0">
                    <a:pos x="160" y="12"/>
                  </a:cxn>
                  <a:cxn ang="0">
                    <a:pos x="172" y="15"/>
                  </a:cxn>
                  <a:cxn ang="0">
                    <a:pos x="182" y="19"/>
                  </a:cxn>
                  <a:cxn ang="0">
                    <a:pos x="190" y="23"/>
                  </a:cxn>
                  <a:cxn ang="0">
                    <a:pos x="198" y="27"/>
                  </a:cxn>
                  <a:cxn ang="0">
                    <a:pos x="205" y="32"/>
                  </a:cxn>
                  <a:cxn ang="0">
                    <a:pos x="211" y="38"/>
                  </a:cxn>
                  <a:cxn ang="0">
                    <a:pos x="217" y="45"/>
                  </a:cxn>
                  <a:cxn ang="0">
                    <a:pos x="205" y="40"/>
                  </a:cxn>
                  <a:cxn ang="0">
                    <a:pos x="194" y="36"/>
                  </a:cxn>
                  <a:cxn ang="0">
                    <a:pos x="183" y="33"/>
                  </a:cxn>
                  <a:cxn ang="0">
                    <a:pos x="172" y="30"/>
                  </a:cxn>
                  <a:cxn ang="0">
                    <a:pos x="163" y="27"/>
                  </a:cxn>
                  <a:cxn ang="0">
                    <a:pos x="153" y="26"/>
                  </a:cxn>
                  <a:cxn ang="0">
                    <a:pos x="143" y="24"/>
                  </a:cxn>
                  <a:cxn ang="0">
                    <a:pos x="134" y="24"/>
                  </a:cxn>
                  <a:cxn ang="0">
                    <a:pos x="125" y="24"/>
                  </a:cxn>
                  <a:cxn ang="0">
                    <a:pos x="116" y="25"/>
                  </a:cxn>
                  <a:cxn ang="0">
                    <a:pos x="107" y="27"/>
                  </a:cxn>
                  <a:cxn ang="0">
                    <a:pos x="99" y="29"/>
                  </a:cxn>
                  <a:cxn ang="0">
                    <a:pos x="91" y="33"/>
                  </a:cxn>
                  <a:cxn ang="0">
                    <a:pos x="82" y="36"/>
                  </a:cxn>
                  <a:cxn ang="0">
                    <a:pos x="74" y="41"/>
                  </a:cxn>
                  <a:cxn ang="0">
                    <a:pos x="66" y="46"/>
                  </a:cxn>
                  <a:cxn ang="0">
                    <a:pos x="52" y="61"/>
                  </a:cxn>
                  <a:cxn ang="0">
                    <a:pos x="42" y="80"/>
                  </a:cxn>
                  <a:cxn ang="0">
                    <a:pos x="37" y="103"/>
                  </a:cxn>
                  <a:cxn ang="0">
                    <a:pos x="35" y="126"/>
                  </a:cxn>
                  <a:cxn ang="0">
                    <a:pos x="35" y="151"/>
                  </a:cxn>
                  <a:cxn ang="0">
                    <a:pos x="38" y="174"/>
                  </a:cxn>
                  <a:cxn ang="0">
                    <a:pos x="41" y="194"/>
                  </a:cxn>
                  <a:cxn ang="0">
                    <a:pos x="46" y="210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1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/>
                <a:ahLst/>
                <a:cxnLst>
                  <a:cxn ang="0">
                    <a:pos x="109" y="0"/>
                  </a:cxn>
                  <a:cxn ang="0">
                    <a:pos x="112" y="2"/>
                  </a:cxn>
                  <a:cxn ang="0">
                    <a:pos x="118" y="8"/>
                  </a:cxn>
                  <a:cxn ang="0">
                    <a:pos x="127" y="18"/>
                  </a:cxn>
                  <a:cxn ang="0">
                    <a:pos x="137" y="33"/>
                  </a:cxn>
                  <a:cxn ang="0">
                    <a:pos x="145" y="52"/>
                  </a:cxn>
                  <a:cxn ang="0">
                    <a:pos x="150" y="76"/>
                  </a:cxn>
                  <a:cxn ang="0">
                    <a:pos x="150" y="105"/>
                  </a:cxn>
                  <a:cxn ang="0">
                    <a:pos x="144" y="139"/>
                  </a:cxn>
                  <a:cxn ang="0">
                    <a:pos x="140" y="149"/>
                  </a:cxn>
                  <a:cxn ang="0">
                    <a:pos x="136" y="157"/>
                  </a:cxn>
                  <a:cxn ang="0">
                    <a:pos x="131" y="165"/>
                  </a:cxn>
                  <a:cxn ang="0">
                    <a:pos x="125" y="173"/>
                  </a:cxn>
                  <a:cxn ang="0">
                    <a:pos x="117" y="180"/>
                  </a:cxn>
                  <a:cxn ang="0">
                    <a:pos x="110" y="185"/>
                  </a:cxn>
                  <a:cxn ang="0">
                    <a:pos x="102" y="191"/>
                  </a:cxn>
                  <a:cxn ang="0">
                    <a:pos x="92" y="195"/>
                  </a:cxn>
                  <a:cxn ang="0">
                    <a:pos x="82" y="197"/>
                  </a:cxn>
                  <a:cxn ang="0">
                    <a:pos x="72" y="200"/>
                  </a:cxn>
                  <a:cxn ang="0">
                    <a:pos x="61" y="201"/>
                  </a:cxn>
                  <a:cxn ang="0">
                    <a:pos x="49" y="201"/>
                  </a:cxn>
                  <a:cxn ang="0">
                    <a:pos x="37" y="200"/>
                  </a:cxn>
                  <a:cxn ang="0">
                    <a:pos x="25" y="197"/>
                  </a:cxn>
                  <a:cxn ang="0">
                    <a:pos x="12" y="193"/>
                  </a:cxn>
                  <a:cxn ang="0">
                    <a:pos x="0" y="188"/>
                  </a:cxn>
                  <a:cxn ang="0">
                    <a:pos x="11" y="195"/>
                  </a:cxn>
                  <a:cxn ang="0">
                    <a:pos x="22" y="200"/>
                  </a:cxn>
                  <a:cxn ang="0">
                    <a:pos x="33" y="205"/>
                  </a:cxn>
                  <a:cxn ang="0">
                    <a:pos x="43" y="208"/>
                  </a:cxn>
                  <a:cxn ang="0">
                    <a:pos x="53" y="211"/>
                  </a:cxn>
                  <a:cxn ang="0">
                    <a:pos x="63" y="212"/>
                  </a:cxn>
                  <a:cxn ang="0">
                    <a:pos x="73" y="213"/>
                  </a:cxn>
                  <a:cxn ang="0">
                    <a:pos x="83" y="213"/>
                  </a:cxn>
                  <a:cxn ang="0">
                    <a:pos x="91" y="212"/>
                  </a:cxn>
                  <a:cxn ang="0">
                    <a:pos x="100" y="210"/>
                  </a:cxn>
                  <a:cxn ang="0">
                    <a:pos x="108" y="208"/>
                  </a:cxn>
                  <a:cxn ang="0">
                    <a:pos x="116" y="206"/>
                  </a:cxn>
                  <a:cxn ang="0">
                    <a:pos x="123" y="203"/>
                  </a:cxn>
                  <a:cxn ang="0">
                    <a:pos x="130" y="199"/>
                  </a:cxn>
                  <a:cxn ang="0">
                    <a:pos x="136" y="195"/>
                  </a:cxn>
                  <a:cxn ang="0">
                    <a:pos x="142" y="191"/>
                  </a:cxn>
                  <a:cxn ang="0">
                    <a:pos x="158" y="176"/>
                  </a:cxn>
                  <a:cxn ang="0">
                    <a:pos x="169" y="161"/>
                  </a:cxn>
                  <a:cxn ang="0">
                    <a:pos x="176" y="144"/>
                  </a:cxn>
                  <a:cxn ang="0">
                    <a:pos x="179" y="128"/>
                  </a:cxn>
                  <a:cxn ang="0">
                    <a:pos x="181" y="111"/>
                  </a:cxn>
                  <a:cxn ang="0">
                    <a:pos x="181" y="95"/>
                  </a:cxn>
                  <a:cxn ang="0">
                    <a:pos x="182" y="79"/>
                  </a:cxn>
                  <a:cxn ang="0">
                    <a:pos x="173" y="46"/>
                  </a:cxn>
                  <a:cxn ang="0">
                    <a:pos x="156" y="21"/>
                  </a:cxn>
                  <a:cxn ang="0">
                    <a:pos x="151" y="18"/>
                  </a:cxn>
                  <a:cxn ang="0">
                    <a:pos x="147" y="15"/>
                  </a:cxn>
                  <a:cxn ang="0">
                    <a:pos x="142" y="13"/>
                  </a:cxn>
                  <a:cxn ang="0">
                    <a:pos x="138" y="11"/>
                  </a:cxn>
                  <a:cxn ang="0">
                    <a:pos x="132" y="9"/>
                  </a:cxn>
                  <a:cxn ang="0">
                    <a:pos x="126" y="6"/>
                  </a:cxn>
                  <a:cxn ang="0">
                    <a:pos x="119" y="3"/>
                  </a:cxn>
                  <a:cxn ang="0">
                    <a:pos x="109" y="0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2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9"/>
                  </a:cxn>
                  <a:cxn ang="0">
                    <a:pos x="115" y="27"/>
                  </a:cxn>
                  <a:cxn ang="0">
                    <a:pos x="123" y="50"/>
                  </a:cxn>
                  <a:cxn ang="0">
                    <a:pos x="128" y="78"/>
                  </a:cxn>
                  <a:cxn ang="0">
                    <a:pos x="127" y="111"/>
                  </a:cxn>
                  <a:cxn ang="0">
                    <a:pos x="116" y="145"/>
                  </a:cxn>
                  <a:cxn ang="0">
                    <a:pos x="94" y="181"/>
                  </a:cxn>
                  <a:cxn ang="0">
                    <a:pos x="60" y="217"/>
                  </a:cxn>
                  <a:cxn ang="0">
                    <a:pos x="49" y="213"/>
                  </a:cxn>
                  <a:cxn ang="0">
                    <a:pos x="38" y="210"/>
                  </a:cxn>
                  <a:cxn ang="0">
                    <a:pos x="26" y="205"/>
                  </a:cxn>
                  <a:cxn ang="0">
                    <a:pos x="16" y="201"/>
                  </a:cxn>
                  <a:cxn ang="0">
                    <a:pos x="8" y="196"/>
                  </a:cxn>
                  <a:cxn ang="0">
                    <a:pos x="2" y="190"/>
                  </a:cxn>
                  <a:cxn ang="0">
                    <a:pos x="0" y="183"/>
                  </a:cxn>
                  <a:cxn ang="0">
                    <a:pos x="1" y="178"/>
                  </a:cxn>
                  <a:cxn ang="0">
                    <a:pos x="13" y="171"/>
                  </a:cxn>
                  <a:cxn ang="0">
                    <a:pos x="29" y="161"/>
                  </a:cxn>
                  <a:cxn ang="0">
                    <a:pos x="46" y="150"/>
                  </a:cxn>
                  <a:cxn ang="0">
                    <a:pos x="63" y="134"/>
                  </a:cxn>
                  <a:cxn ang="0">
                    <a:pos x="79" y="112"/>
                  </a:cxn>
                  <a:cxn ang="0">
                    <a:pos x="91" y="83"/>
                  </a:cxn>
                  <a:cxn ang="0">
                    <a:pos x="97" y="46"/>
                  </a:cxn>
                  <a:cxn ang="0">
                    <a:pos x="94" y="0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3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0" y="25"/>
                  </a:cxn>
                  <a:cxn ang="0">
                    <a:pos x="3" y="26"/>
                  </a:cxn>
                  <a:cxn ang="0">
                    <a:pos x="14" y="29"/>
                  </a:cxn>
                  <a:cxn ang="0">
                    <a:pos x="29" y="36"/>
                  </a:cxn>
                  <a:cxn ang="0">
                    <a:pos x="46" y="47"/>
                  </a:cxn>
                  <a:cxn ang="0">
                    <a:pos x="66" y="62"/>
                  </a:cxn>
                  <a:cxn ang="0">
                    <a:pos x="84" y="80"/>
                  </a:cxn>
                  <a:cxn ang="0">
                    <a:pos x="102" y="103"/>
                  </a:cxn>
                  <a:cxn ang="0">
                    <a:pos x="116" y="132"/>
                  </a:cxn>
                  <a:cxn ang="0">
                    <a:pos x="117" y="120"/>
                  </a:cxn>
                  <a:cxn ang="0">
                    <a:pos x="115" y="107"/>
                  </a:cxn>
                  <a:cxn ang="0">
                    <a:pos x="108" y="90"/>
                  </a:cxn>
                  <a:cxn ang="0">
                    <a:pos x="99" y="74"/>
                  </a:cxn>
                  <a:cxn ang="0">
                    <a:pos x="89" y="58"/>
                  </a:cxn>
                  <a:cxn ang="0">
                    <a:pos x="78" y="45"/>
                  </a:cxn>
                  <a:cxn ang="0">
                    <a:pos x="67" y="36"/>
                  </a:cxn>
                  <a:cxn ang="0">
                    <a:pos x="58" y="32"/>
                  </a:cxn>
                  <a:cxn ang="0">
                    <a:pos x="69" y="29"/>
                  </a:cxn>
                  <a:cxn ang="0">
                    <a:pos x="79" y="28"/>
                  </a:cxn>
                  <a:cxn ang="0">
                    <a:pos x="89" y="26"/>
                  </a:cxn>
                  <a:cxn ang="0">
                    <a:pos x="98" y="25"/>
                  </a:cxn>
                  <a:cxn ang="0">
                    <a:pos x="105" y="24"/>
                  </a:cxn>
                  <a:cxn ang="0">
                    <a:pos x="109" y="22"/>
                  </a:cxn>
                  <a:cxn ang="0">
                    <a:pos x="113" y="21"/>
                  </a:cxn>
                  <a:cxn ang="0">
                    <a:pos x="114" y="21"/>
                  </a:cxn>
                  <a:cxn ang="0">
                    <a:pos x="75" y="0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54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5"/>
                <a:ext cx="21" cy="55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3" y="0"/>
                  </a:cxn>
                  <a:cxn ang="0">
                    <a:pos x="16" y="4"/>
                  </a:cxn>
                  <a:cxn ang="0">
                    <a:pos x="9" y="9"/>
                  </a:cxn>
                  <a:cxn ang="0">
                    <a:pos x="4" y="19"/>
                  </a:cxn>
                  <a:cxn ang="0">
                    <a:pos x="1" y="30"/>
                  </a:cxn>
                  <a:cxn ang="0">
                    <a:pos x="0" y="44"/>
                  </a:cxn>
                  <a:cxn ang="0">
                    <a:pos x="3" y="60"/>
                  </a:cxn>
                  <a:cxn ang="0">
                    <a:pos x="11" y="77"/>
                  </a:cxn>
                  <a:cxn ang="0">
                    <a:pos x="15" y="53"/>
                  </a:cxn>
                  <a:cxn ang="0">
                    <a:pos x="19" y="37"/>
                  </a:cxn>
                  <a:cxn ang="0">
                    <a:pos x="23" y="22"/>
                  </a:cxn>
                  <a:cxn ang="0">
                    <a:pos x="29" y="0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0655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240656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/>
                  <a:ahLst/>
                  <a:cxnLst>
                    <a:cxn ang="0">
                      <a:pos x="12" y="44"/>
                    </a:cxn>
                    <a:cxn ang="0">
                      <a:pos x="6" y="72"/>
                    </a:cxn>
                    <a:cxn ang="0">
                      <a:pos x="3" y="99"/>
                    </a:cxn>
                    <a:cxn ang="0">
                      <a:pos x="0" y="125"/>
                    </a:cxn>
                    <a:cxn ang="0">
                      <a:pos x="0" y="151"/>
                    </a:cxn>
                    <a:cxn ang="0">
                      <a:pos x="3" y="180"/>
                    </a:cxn>
                    <a:cxn ang="0">
                      <a:pos x="7" y="211"/>
                    </a:cxn>
                    <a:cxn ang="0">
                      <a:pos x="16" y="247"/>
                    </a:cxn>
                    <a:cxn ang="0">
                      <a:pos x="29" y="287"/>
                    </a:cxn>
                    <a:cxn ang="0">
                      <a:pos x="43" y="325"/>
                    </a:cxn>
                    <a:cxn ang="0">
                      <a:pos x="61" y="364"/>
                    </a:cxn>
                    <a:cxn ang="0">
                      <a:pos x="83" y="406"/>
                    </a:cxn>
                    <a:cxn ang="0">
                      <a:pos x="106" y="446"/>
                    </a:cxn>
                    <a:cxn ang="0">
                      <a:pos x="132" y="483"/>
                    </a:cxn>
                    <a:cxn ang="0">
                      <a:pos x="157" y="516"/>
                    </a:cxn>
                    <a:cxn ang="0">
                      <a:pos x="182" y="544"/>
                    </a:cxn>
                    <a:cxn ang="0">
                      <a:pos x="207" y="564"/>
                    </a:cxn>
                    <a:cxn ang="0">
                      <a:pos x="160" y="501"/>
                    </a:cxn>
                    <a:cxn ang="0">
                      <a:pos x="127" y="448"/>
                    </a:cxn>
                    <a:cxn ang="0">
                      <a:pos x="103" y="405"/>
                    </a:cxn>
                    <a:cxn ang="0">
                      <a:pos x="87" y="368"/>
                    </a:cxn>
                    <a:cxn ang="0">
                      <a:pos x="75" y="337"/>
                    </a:cxn>
                    <a:cxn ang="0">
                      <a:pos x="68" y="309"/>
                    </a:cxn>
                    <a:cxn ang="0">
                      <a:pos x="63" y="285"/>
                    </a:cxn>
                    <a:cxn ang="0">
                      <a:pos x="56" y="261"/>
                    </a:cxn>
                    <a:cxn ang="0">
                      <a:pos x="44" y="205"/>
                    </a:cxn>
                    <a:cxn ang="0">
                      <a:pos x="41" y="140"/>
                    </a:cxn>
                    <a:cxn ang="0">
                      <a:pos x="43" y="68"/>
                    </a:cxn>
                    <a:cxn ang="0">
                      <a:pos x="50" y="0"/>
                    </a:cxn>
                    <a:cxn ang="0">
                      <a:pos x="12" y="44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57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14" y="55"/>
                    </a:cxn>
                    <a:cxn ang="0">
                      <a:pos x="22" y="101"/>
                    </a:cxn>
                    <a:cxn ang="0">
                      <a:pos x="24" y="159"/>
                    </a:cxn>
                    <a:cxn ang="0">
                      <a:pos x="19" y="232"/>
                    </a:cxn>
                    <a:cxn ang="0">
                      <a:pos x="45" y="217"/>
                    </a:cxn>
                    <a:cxn ang="0">
                      <a:pos x="47" y="178"/>
                    </a:cxn>
                    <a:cxn ang="0">
                      <a:pos x="47" y="140"/>
                    </a:cxn>
                    <a:cxn ang="0">
                      <a:pos x="45" y="103"/>
                    </a:cxn>
                    <a:cxn ang="0">
                      <a:pos x="41" y="71"/>
                    </a:cxn>
                    <a:cxn ang="0">
                      <a:pos x="36" y="52"/>
                    </a:cxn>
                    <a:cxn ang="0">
                      <a:pos x="29" y="34"/>
                    </a:cxn>
                    <a:cxn ang="0">
                      <a:pos x="22" y="17"/>
                    </a:cxn>
                    <a:cxn ang="0">
                      <a:pos x="13" y="0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658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9" y="1720"/>
                  <a:ext cx="60" cy="27"/>
                </a:xfrm>
                <a:custGeom>
                  <a:avLst/>
                  <a:gdLst/>
                  <a:ahLst/>
                  <a:cxnLst>
                    <a:cxn ang="0">
                      <a:pos x="87" y="22"/>
                    </a:cxn>
                    <a:cxn ang="0">
                      <a:pos x="77" y="17"/>
                    </a:cxn>
                    <a:cxn ang="0">
                      <a:pos x="68" y="12"/>
                    </a:cxn>
                    <a:cxn ang="0">
                      <a:pos x="58" y="7"/>
                    </a:cxn>
                    <a:cxn ang="0">
                      <a:pos x="47" y="5"/>
                    </a:cxn>
                    <a:cxn ang="0">
                      <a:pos x="37" y="3"/>
                    </a:cxn>
                    <a:cxn ang="0">
                      <a:pos x="26" y="2"/>
                    </a:cxn>
                    <a:cxn ang="0">
                      <a:pos x="13" y="0"/>
                    </a:cxn>
                    <a:cxn ang="0">
                      <a:pos x="0" y="2"/>
                    </a:cxn>
                    <a:cxn ang="0">
                      <a:pos x="6" y="6"/>
                    </a:cxn>
                    <a:cxn ang="0">
                      <a:pos x="14" y="10"/>
                    </a:cxn>
                    <a:cxn ang="0">
                      <a:pos x="22" y="14"/>
                    </a:cxn>
                    <a:cxn ang="0">
                      <a:pos x="33" y="18"/>
                    </a:cxn>
                    <a:cxn ang="0">
                      <a:pos x="42" y="22"/>
                    </a:cxn>
                    <a:cxn ang="0">
                      <a:pos x="52" y="27"/>
                    </a:cxn>
                    <a:cxn ang="0">
                      <a:pos x="64" y="33"/>
                    </a:cxn>
                    <a:cxn ang="0">
                      <a:pos x="74" y="40"/>
                    </a:cxn>
                    <a:cxn ang="0">
                      <a:pos x="87" y="22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0659" name="Group 19"/>
            <p:cNvGrpSpPr>
              <a:grpSpLocks/>
            </p:cNvGrpSpPr>
            <p:nvPr/>
          </p:nvGrpSpPr>
          <p:grpSpPr bwMode="auto">
            <a:xfrm rot="-15351438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240660" name="Freeform 2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1" name="Freeform 2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2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663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240664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5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6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40667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240668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/>
                <a:ahLst/>
                <a:cxnLst>
                  <a:cxn ang="0">
                    <a:pos x="83" y="28"/>
                  </a:cxn>
                  <a:cxn ang="0">
                    <a:pos x="27" y="0"/>
                  </a:cxn>
                  <a:cxn ang="0">
                    <a:pos x="0" y="117"/>
                  </a:cxn>
                  <a:cxn ang="0">
                    <a:pos x="83" y="28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69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/>
                <a:ahLst/>
                <a:cxnLst>
                  <a:cxn ang="0">
                    <a:pos x="0" y="98"/>
                  </a:cxn>
                  <a:cxn ang="0">
                    <a:pos x="118" y="0"/>
                  </a:cxn>
                  <a:cxn ang="0">
                    <a:pos x="140" y="49"/>
                  </a:cxn>
                  <a:cxn ang="0">
                    <a:pos x="0" y="98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670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45" y="0"/>
                  </a:cxn>
                  <a:cxn ang="0">
                    <a:pos x="131" y="49"/>
                  </a:cxn>
                  <a:cxn ang="0">
                    <a:pos x="0" y="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40671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/>
              <a:ahLst/>
              <a:cxnLst>
                <a:cxn ang="0">
                  <a:pos x="1" y="392"/>
                </a:cxn>
                <a:cxn ang="0">
                  <a:pos x="3" y="252"/>
                </a:cxn>
                <a:cxn ang="0">
                  <a:pos x="21" y="210"/>
                </a:cxn>
                <a:cxn ang="0">
                  <a:pos x="29" y="182"/>
                </a:cxn>
                <a:cxn ang="0">
                  <a:pos x="39" y="154"/>
                </a:cxn>
                <a:cxn ang="0">
                  <a:pos x="51" y="138"/>
                </a:cxn>
                <a:cxn ang="0">
                  <a:pos x="111" y="74"/>
                </a:cxn>
                <a:cxn ang="0">
                  <a:pos x="169" y="30"/>
                </a:cxn>
                <a:cxn ang="0">
                  <a:pos x="225" y="10"/>
                </a:cxn>
                <a:cxn ang="0">
                  <a:pos x="249" y="4"/>
                </a:cxn>
                <a:cxn ang="0">
                  <a:pos x="265" y="0"/>
                </a:cxn>
                <a:cxn ang="0">
                  <a:pos x="357" y="2"/>
                </a:cxn>
                <a:cxn ang="0">
                  <a:pos x="385" y="6"/>
                </a:cxn>
                <a:cxn ang="0">
                  <a:pos x="489" y="40"/>
                </a:cxn>
                <a:cxn ang="0">
                  <a:pos x="619" y="128"/>
                </a:cxn>
                <a:cxn ang="0">
                  <a:pos x="653" y="178"/>
                </a:cxn>
                <a:cxn ang="0">
                  <a:pos x="693" y="322"/>
                </a:cxn>
                <a:cxn ang="0">
                  <a:pos x="687" y="434"/>
                </a:cxn>
                <a:cxn ang="0">
                  <a:pos x="665" y="538"/>
                </a:cxn>
                <a:cxn ang="0">
                  <a:pos x="639" y="564"/>
                </a:cxn>
                <a:cxn ang="0">
                  <a:pos x="631" y="580"/>
                </a:cxn>
                <a:cxn ang="0">
                  <a:pos x="607" y="588"/>
                </a:cxn>
                <a:cxn ang="0">
                  <a:pos x="473" y="664"/>
                </a:cxn>
                <a:cxn ang="0">
                  <a:pos x="449" y="678"/>
                </a:cxn>
                <a:cxn ang="0">
                  <a:pos x="405" y="684"/>
                </a:cxn>
                <a:cxn ang="0">
                  <a:pos x="375" y="690"/>
                </a:cxn>
                <a:cxn ang="0">
                  <a:pos x="267" y="684"/>
                </a:cxn>
                <a:cxn ang="0">
                  <a:pos x="259" y="722"/>
                </a:cxn>
                <a:cxn ang="0">
                  <a:pos x="241" y="756"/>
                </a:cxn>
                <a:cxn ang="0">
                  <a:pos x="185" y="728"/>
                </a:cxn>
                <a:cxn ang="0">
                  <a:pos x="163" y="720"/>
                </a:cxn>
                <a:cxn ang="0">
                  <a:pos x="151" y="716"/>
                </a:cxn>
                <a:cxn ang="0">
                  <a:pos x="195" y="674"/>
                </a:cxn>
                <a:cxn ang="0">
                  <a:pos x="211" y="644"/>
                </a:cxn>
                <a:cxn ang="0">
                  <a:pos x="209" y="626"/>
                </a:cxn>
                <a:cxn ang="0">
                  <a:pos x="195" y="620"/>
                </a:cxn>
                <a:cxn ang="0">
                  <a:pos x="165" y="596"/>
                </a:cxn>
                <a:cxn ang="0">
                  <a:pos x="99" y="534"/>
                </a:cxn>
                <a:cxn ang="0">
                  <a:pos x="61" y="506"/>
                </a:cxn>
                <a:cxn ang="0">
                  <a:pos x="23" y="470"/>
                </a:cxn>
                <a:cxn ang="0">
                  <a:pos x="7" y="434"/>
                </a:cxn>
                <a:cxn ang="0">
                  <a:pos x="5" y="396"/>
                </a:cxn>
                <a:cxn ang="0">
                  <a:pos x="1" y="392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0672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3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4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8"/>
                </a:cxn>
                <a:cxn ang="0">
                  <a:pos x="15" y="19"/>
                </a:cxn>
                <a:cxn ang="0">
                  <a:pos x="26" y="33"/>
                </a:cxn>
                <a:cxn ang="0">
                  <a:pos x="38" y="51"/>
                </a:cxn>
                <a:cxn ang="0">
                  <a:pos x="54" y="72"/>
                </a:cxn>
                <a:cxn ang="0">
                  <a:pos x="67" y="94"/>
                </a:cxn>
                <a:cxn ang="0">
                  <a:pos x="79" y="119"/>
                </a:cxn>
                <a:cxn ang="0">
                  <a:pos x="87" y="146"/>
                </a:cxn>
                <a:cxn ang="0">
                  <a:pos x="94" y="175"/>
                </a:cxn>
                <a:cxn ang="0">
                  <a:pos x="91" y="209"/>
                </a:cxn>
                <a:cxn ang="0">
                  <a:pos x="118" y="209"/>
                </a:cxn>
                <a:cxn ang="0">
                  <a:pos x="117" y="177"/>
                </a:cxn>
                <a:cxn ang="0">
                  <a:pos x="104" y="119"/>
                </a:cxn>
                <a:cxn ang="0">
                  <a:pos x="82" y="69"/>
                </a:cxn>
                <a:cxn ang="0">
                  <a:pos x="47" y="27"/>
                </a:cxn>
                <a:cxn ang="0">
                  <a:pos x="0" y="0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5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/>
              <a:ahLst/>
              <a:cxnLst>
                <a:cxn ang="0">
                  <a:pos x="103" y="0"/>
                </a:cxn>
                <a:cxn ang="0">
                  <a:pos x="130" y="128"/>
                </a:cxn>
                <a:cxn ang="0">
                  <a:pos x="125" y="126"/>
                </a:cxn>
                <a:cxn ang="0">
                  <a:pos x="111" y="121"/>
                </a:cxn>
                <a:cxn ang="0">
                  <a:pos x="92" y="111"/>
                </a:cxn>
                <a:cxn ang="0">
                  <a:pos x="68" y="103"/>
                </a:cxn>
                <a:cxn ang="0">
                  <a:pos x="41" y="94"/>
                </a:cxn>
                <a:cxn ang="0">
                  <a:pos x="19" y="90"/>
                </a:cxn>
                <a:cxn ang="0">
                  <a:pos x="0" y="93"/>
                </a:cxn>
                <a:cxn ang="0">
                  <a:pos x="0" y="72"/>
                </a:cxn>
                <a:cxn ang="0">
                  <a:pos x="12" y="70"/>
                </a:cxn>
                <a:cxn ang="0">
                  <a:pos x="24" y="66"/>
                </a:cxn>
                <a:cxn ang="0">
                  <a:pos x="38" y="66"/>
                </a:cxn>
                <a:cxn ang="0">
                  <a:pos x="51" y="67"/>
                </a:cxn>
                <a:cxn ang="0">
                  <a:pos x="65" y="70"/>
                </a:cxn>
                <a:cxn ang="0">
                  <a:pos x="78" y="78"/>
                </a:cxn>
                <a:cxn ang="0">
                  <a:pos x="81" y="74"/>
                </a:cxn>
                <a:cxn ang="0">
                  <a:pos x="81" y="58"/>
                </a:cxn>
                <a:cxn ang="0">
                  <a:pos x="82" y="37"/>
                </a:cxn>
                <a:cxn ang="0">
                  <a:pos x="82" y="29"/>
                </a:cxn>
                <a:cxn ang="0">
                  <a:pos x="80" y="29"/>
                </a:cxn>
                <a:cxn ang="0">
                  <a:pos x="77" y="27"/>
                </a:cxn>
                <a:cxn ang="0">
                  <a:pos x="76" y="22"/>
                </a:cxn>
                <a:cxn ang="0">
                  <a:pos x="75" y="19"/>
                </a:cxn>
                <a:cxn ang="0">
                  <a:pos x="76" y="15"/>
                </a:cxn>
                <a:cxn ang="0">
                  <a:pos x="79" y="10"/>
                </a:cxn>
                <a:cxn ang="0">
                  <a:pos x="89" y="6"/>
                </a:cxn>
                <a:cxn ang="0">
                  <a:pos x="103" y="0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6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15" y="37"/>
                </a:cxn>
                <a:cxn ang="0">
                  <a:pos x="0" y="59"/>
                </a:cxn>
                <a:cxn ang="0">
                  <a:pos x="0" y="86"/>
                </a:cxn>
                <a:cxn ang="0">
                  <a:pos x="8" y="82"/>
                </a:cxn>
                <a:cxn ang="0">
                  <a:pos x="20" y="73"/>
                </a:cxn>
                <a:cxn ang="0">
                  <a:pos x="33" y="63"/>
                </a:cxn>
                <a:cxn ang="0">
                  <a:pos x="42" y="51"/>
                </a:cxn>
                <a:cxn ang="0">
                  <a:pos x="47" y="36"/>
                </a:cxn>
                <a:cxn ang="0">
                  <a:pos x="46" y="19"/>
                </a:cxn>
                <a:cxn ang="0">
                  <a:pos x="37" y="0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7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41" y="4"/>
                </a:cxn>
                <a:cxn ang="0">
                  <a:pos x="101" y="0"/>
                </a:cxn>
                <a:cxn ang="0">
                  <a:pos x="170" y="4"/>
                </a:cxn>
                <a:cxn ang="0">
                  <a:pos x="248" y="21"/>
                </a:cxn>
                <a:cxn ang="0">
                  <a:pos x="323" y="50"/>
                </a:cxn>
                <a:cxn ang="0">
                  <a:pos x="382" y="90"/>
                </a:cxn>
                <a:cxn ang="0">
                  <a:pos x="428" y="141"/>
                </a:cxn>
                <a:cxn ang="0">
                  <a:pos x="463" y="199"/>
                </a:cxn>
                <a:cxn ang="0">
                  <a:pos x="485" y="262"/>
                </a:cxn>
                <a:cxn ang="0">
                  <a:pos x="496" y="327"/>
                </a:cxn>
                <a:cxn ang="0">
                  <a:pos x="497" y="396"/>
                </a:cxn>
                <a:cxn ang="0">
                  <a:pos x="487" y="462"/>
                </a:cxn>
                <a:cxn ang="0">
                  <a:pos x="470" y="527"/>
                </a:cxn>
                <a:cxn ang="0">
                  <a:pos x="443" y="586"/>
                </a:cxn>
                <a:cxn ang="0">
                  <a:pos x="406" y="639"/>
                </a:cxn>
                <a:cxn ang="0">
                  <a:pos x="364" y="683"/>
                </a:cxn>
                <a:cxn ang="0">
                  <a:pos x="315" y="715"/>
                </a:cxn>
                <a:cxn ang="0">
                  <a:pos x="259" y="736"/>
                </a:cxn>
                <a:cxn ang="0">
                  <a:pos x="198" y="740"/>
                </a:cxn>
                <a:cxn ang="0">
                  <a:pos x="131" y="727"/>
                </a:cxn>
                <a:cxn ang="0">
                  <a:pos x="167" y="728"/>
                </a:cxn>
                <a:cxn ang="0">
                  <a:pos x="204" y="718"/>
                </a:cxn>
                <a:cxn ang="0">
                  <a:pos x="238" y="700"/>
                </a:cxn>
                <a:cxn ang="0">
                  <a:pos x="272" y="670"/>
                </a:cxn>
                <a:cxn ang="0">
                  <a:pos x="304" y="635"/>
                </a:cxn>
                <a:cxn ang="0">
                  <a:pos x="333" y="594"/>
                </a:cxn>
                <a:cxn ang="0">
                  <a:pos x="358" y="549"/>
                </a:cxn>
                <a:cxn ang="0">
                  <a:pos x="381" y="500"/>
                </a:cxn>
                <a:cxn ang="0">
                  <a:pos x="396" y="449"/>
                </a:cxn>
                <a:cxn ang="0">
                  <a:pos x="408" y="397"/>
                </a:cxn>
                <a:cxn ang="0">
                  <a:pos x="414" y="346"/>
                </a:cxn>
                <a:cxn ang="0">
                  <a:pos x="412" y="296"/>
                </a:cxn>
                <a:cxn ang="0">
                  <a:pos x="402" y="251"/>
                </a:cxn>
                <a:cxn ang="0">
                  <a:pos x="384" y="208"/>
                </a:cxn>
                <a:cxn ang="0">
                  <a:pos x="357" y="172"/>
                </a:cxn>
                <a:cxn ang="0">
                  <a:pos x="320" y="142"/>
                </a:cxn>
                <a:cxn ang="0">
                  <a:pos x="260" y="107"/>
                </a:cxn>
                <a:cxn ang="0">
                  <a:pos x="203" y="82"/>
                </a:cxn>
                <a:cxn ang="0">
                  <a:pos x="154" y="65"/>
                </a:cxn>
                <a:cxn ang="0">
                  <a:pos x="108" y="56"/>
                </a:cxn>
                <a:cxn ang="0">
                  <a:pos x="68" y="55"/>
                </a:cxn>
                <a:cxn ang="0">
                  <a:pos x="32" y="61"/>
                </a:cxn>
                <a:cxn ang="0">
                  <a:pos x="0" y="70"/>
                </a:cxn>
                <a:cxn ang="0">
                  <a:pos x="0" y="13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8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5"/>
                </a:cxn>
                <a:cxn ang="0">
                  <a:pos x="3" y="50"/>
                </a:cxn>
                <a:cxn ang="0">
                  <a:pos x="6" y="75"/>
                </a:cxn>
                <a:cxn ang="0">
                  <a:pos x="11" y="98"/>
                </a:cxn>
                <a:cxn ang="0">
                  <a:pos x="18" y="119"/>
                </a:cxn>
                <a:cxn ang="0">
                  <a:pos x="27" y="141"/>
                </a:cxn>
                <a:cxn ang="0">
                  <a:pos x="38" y="161"/>
                </a:cxn>
                <a:cxn ang="0">
                  <a:pos x="51" y="178"/>
                </a:cxn>
                <a:cxn ang="0">
                  <a:pos x="67" y="194"/>
                </a:cxn>
                <a:cxn ang="0">
                  <a:pos x="86" y="208"/>
                </a:cxn>
                <a:cxn ang="0">
                  <a:pos x="106" y="219"/>
                </a:cxn>
                <a:cxn ang="0">
                  <a:pos x="131" y="228"/>
                </a:cxn>
                <a:cxn ang="0">
                  <a:pos x="158" y="234"/>
                </a:cxn>
                <a:cxn ang="0">
                  <a:pos x="188" y="237"/>
                </a:cxn>
                <a:cxn ang="0">
                  <a:pos x="220" y="236"/>
                </a:cxn>
                <a:cxn ang="0">
                  <a:pos x="257" y="232"/>
                </a:cxn>
                <a:cxn ang="0">
                  <a:pos x="224" y="227"/>
                </a:cxn>
                <a:cxn ang="0">
                  <a:pos x="195" y="220"/>
                </a:cxn>
                <a:cxn ang="0">
                  <a:pos x="170" y="212"/>
                </a:cxn>
                <a:cxn ang="0">
                  <a:pos x="148" y="204"/>
                </a:cxn>
                <a:cxn ang="0">
                  <a:pos x="128" y="193"/>
                </a:cxn>
                <a:cxn ang="0">
                  <a:pos x="112" y="182"/>
                </a:cxn>
                <a:cxn ang="0">
                  <a:pos x="97" y="169"/>
                </a:cxn>
                <a:cxn ang="0">
                  <a:pos x="84" y="155"/>
                </a:cxn>
                <a:cxn ang="0">
                  <a:pos x="72" y="141"/>
                </a:cxn>
                <a:cxn ang="0">
                  <a:pos x="61" y="125"/>
                </a:cxn>
                <a:cxn ang="0">
                  <a:pos x="52" y="107"/>
                </a:cxn>
                <a:cxn ang="0">
                  <a:pos x="43" y="88"/>
                </a:cxn>
                <a:cxn ang="0">
                  <a:pos x="33" y="69"/>
                </a:cxn>
                <a:cxn ang="0">
                  <a:pos x="23" y="47"/>
                </a:cxn>
                <a:cxn ang="0">
                  <a:pos x="12" y="24"/>
                </a:cxn>
                <a:cxn ang="0">
                  <a:pos x="0" y="0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79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/>
              <a:ahLst/>
              <a:cxnLst>
                <a:cxn ang="0">
                  <a:pos x="77" y="0"/>
                </a:cxn>
                <a:cxn ang="0">
                  <a:pos x="124" y="108"/>
                </a:cxn>
                <a:cxn ang="0">
                  <a:pos x="120" y="107"/>
                </a:cxn>
                <a:cxn ang="0">
                  <a:pos x="107" y="105"/>
                </a:cxn>
                <a:cxn ang="0">
                  <a:pos x="89" y="101"/>
                </a:cxn>
                <a:cxn ang="0">
                  <a:pos x="68" y="99"/>
                </a:cxn>
                <a:cxn ang="0">
                  <a:pos x="45" y="97"/>
                </a:cxn>
                <a:cxn ang="0">
                  <a:pos x="25" y="98"/>
                </a:cxn>
                <a:cxn ang="0">
                  <a:pos x="9" y="102"/>
                </a:cxn>
                <a:cxn ang="0">
                  <a:pos x="0" y="110"/>
                </a:cxn>
                <a:cxn ang="0">
                  <a:pos x="4" y="98"/>
                </a:cxn>
                <a:cxn ang="0">
                  <a:pos x="8" y="89"/>
                </a:cxn>
                <a:cxn ang="0">
                  <a:pos x="16" y="82"/>
                </a:cxn>
                <a:cxn ang="0">
                  <a:pos x="25" y="76"/>
                </a:cxn>
                <a:cxn ang="0">
                  <a:pos x="36" y="72"/>
                </a:cxn>
                <a:cxn ang="0">
                  <a:pos x="47" y="71"/>
                </a:cxn>
                <a:cxn ang="0">
                  <a:pos x="59" y="71"/>
                </a:cxn>
                <a:cxn ang="0">
                  <a:pos x="72" y="74"/>
                </a:cxn>
                <a:cxn ang="0">
                  <a:pos x="73" y="71"/>
                </a:cxn>
                <a:cxn ang="0">
                  <a:pos x="70" y="56"/>
                </a:cxn>
                <a:cxn ang="0">
                  <a:pos x="67" y="38"/>
                </a:cxn>
                <a:cxn ang="0">
                  <a:pos x="65" y="30"/>
                </a:cxn>
                <a:cxn ang="0">
                  <a:pos x="63" y="30"/>
                </a:cxn>
                <a:cxn ang="0">
                  <a:pos x="61" y="29"/>
                </a:cxn>
                <a:cxn ang="0">
                  <a:pos x="59" y="26"/>
                </a:cxn>
                <a:cxn ang="0">
                  <a:pos x="57" y="23"/>
                </a:cxn>
                <a:cxn ang="0">
                  <a:pos x="57" y="19"/>
                </a:cxn>
                <a:cxn ang="0">
                  <a:pos x="59" y="14"/>
                </a:cxn>
                <a:cxn ang="0">
                  <a:pos x="66" y="8"/>
                </a:cxn>
                <a:cxn ang="0">
                  <a:pos x="77" y="0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0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"/>
                </a:cxn>
                <a:cxn ang="0">
                  <a:pos x="18" y="5"/>
                </a:cxn>
                <a:cxn ang="0">
                  <a:pos x="37" y="12"/>
                </a:cxn>
                <a:cxn ang="0">
                  <a:pos x="58" y="24"/>
                </a:cxn>
                <a:cxn ang="0">
                  <a:pos x="78" y="44"/>
                </a:cxn>
                <a:cxn ang="0">
                  <a:pos x="96" y="71"/>
                </a:cxn>
                <a:cxn ang="0">
                  <a:pos x="107" y="108"/>
                </a:cxn>
                <a:cxn ang="0">
                  <a:pos x="109" y="156"/>
                </a:cxn>
                <a:cxn ang="0">
                  <a:pos x="105" y="156"/>
                </a:cxn>
                <a:cxn ang="0">
                  <a:pos x="99" y="156"/>
                </a:cxn>
                <a:cxn ang="0">
                  <a:pos x="93" y="156"/>
                </a:cxn>
                <a:cxn ang="0">
                  <a:pos x="87" y="154"/>
                </a:cxn>
                <a:cxn ang="0">
                  <a:pos x="81" y="153"/>
                </a:cxn>
                <a:cxn ang="0">
                  <a:pos x="74" y="150"/>
                </a:cxn>
                <a:cxn ang="0">
                  <a:pos x="66" y="145"/>
                </a:cxn>
                <a:cxn ang="0">
                  <a:pos x="58" y="139"/>
                </a:cxn>
                <a:cxn ang="0">
                  <a:pos x="53" y="126"/>
                </a:cxn>
                <a:cxn ang="0">
                  <a:pos x="53" y="111"/>
                </a:cxn>
                <a:cxn ang="0">
                  <a:pos x="56" y="96"/>
                </a:cxn>
                <a:cxn ang="0">
                  <a:pos x="59" y="80"/>
                </a:cxn>
                <a:cxn ang="0">
                  <a:pos x="56" y="62"/>
                </a:cxn>
                <a:cxn ang="0">
                  <a:pos x="48" y="43"/>
                </a:cxn>
                <a:cxn ang="0">
                  <a:pos x="31" y="23"/>
                </a:cxn>
                <a:cxn ang="0">
                  <a:pos x="0" y="0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1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20" y="38"/>
                </a:cxn>
                <a:cxn ang="0">
                  <a:pos x="15" y="62"/>
                </a:cxn>
                <a:cxn ang="0">
                  <a:pos x="11" y="79"/>
                </a:cxn>
                <a:cxn ang="0">
                  <a:pos x="0" y="94"/>
                </a:cxn>
                <a:cxn ang="0">
                  <a:pos x="12" y="88"/>
                </a:cxn>
                <a:cxn ang="0">
                  <a:pos x="23" y="80"/>
                </a:cxn>
                <a:cxn ang="0">
                  <a:pos x="32" y="69"/>
                </a:cxn>
                <a:cxn ang="0">
                  <a:pos x="40" y="57"/>
                </a:cxn>
                <a:cxn ang="0">
                  <a:pos x="45" y="44"/>
                </a:cxn>
                <a:cxn ang="0">
                  <a:pos x="46" y="30"/>
                </a:cxn>
                <a:cxn ang="0">
                  <a:pos x="42" y="15"/>
                </a:cxn>
                <a:cxn ang="0">
                  <a:pos x="31" y="0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2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6" y="3"/>
                </a:cxn>
                <a:cxn ang="0">
                  <a:pos x="13" y="8"/>
                </a:cxn>
                <a:cxn ang="0">
                  <a:pos x="21" y="12"/>
                </a:cxn>
                <a:cxn ang="0">
                  <a:pos x="29" y="15"/>
                </a:cxn>
                <a:cxn ang="0">
                  <a:pos x="38" y="17"/>
                </a:cxn>
                <a:cxn ang="0">
                  <a:pos x="46" y="18"/>
                </a:cxn>
                <a:cxn ang="0">
                  <a:pos x="54" y="16"/>
                </a:cxn>
                <a:cxn ang="0">
                  <a:pos x="53" y="25"/>
                </a:cxn>
                <a:cxn ang="0">
                  <a:pos x="50" y="33"/>
                </a:cxn>
                <a:cxn ang="0">
                  <a:pos x="44" y="38"/>
                </a:cxn>
                <a:cxn ang="0">
                  <a:pos x="37" y="40"/>
                </a:cxn>
                <a:cxn ang="0">
                  <a:pos x="28" y="39"/>
                </a:cxn>
                <a:cxn ang="0">
                  <a:pos x="19" y="32"/>
                </a:cxn>
                <a:cxn ang="0">
                  <a:pos x="10" y="20"/>
                </a:cxn>
                <a:cxn ang="0">
                  <a:pos x="0" y="0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3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9" y="9"/>
                </a:cxn>
                <a:cxn ang="0">
                  <a:pos x="277" y="22"/>
                </a:cxn>
                <a:cxn ang="0">
                  <a:pos x="286" y="39"/>
                </a:cxn>
                <a:cxn ang="0">
                  <a:pos x="297" y="58"/>
                </a:cxn>
                <a:cxn ang="0">
                  <a:pos x="309" y="83"/>
                </a:cxn>
                <a:cxn ang="0">
                  <a:pos x="319" y="108"/>
                </a:cxn>
                <a:cxn ang="0">
                  <a:pos x="329" y="136"/>
                </a:cxn>
                <a:cxn ang="0">
                  <a:pos x="333" y="163"/>
                </a:cxn>
                <a:cxn ang="0">
                  <a:pos x="336" y="193"/>
                </a:cxn>
                <a:cxn ang="0">
                  <a:pos x="332" y="223"/>
                </a:cxn>
                <a:cxn ang="0">
                  <a:pos x="323" y="255"/>
                </a:cxn>
                <a:cxn ang="0">
                  <a:pos x="310" y="285"/>
                </a:cxn>
                <a:cxn ang="0">
                  <a:pos x="287" y="315"/>
                </a:cxn>
                <a:cxn ang="0">
                  <a:pos x="257" y="343"/>
                </a:cxn>
                <a:cxn ang="0">
                  <a:pos x="218" y="370"/>
                </a:cxn>
                <a:cxn ang="0">
                  <a:pos x="167" y="396"/>
                </a:cxn>
                <a:cxn ang="0">
                  <a:pos x="111" y="425"/>
                </a:cxn>
                <a:cxn ang="0">
                  <a:pos x="69" y="457"/>
                </a:cxn>
                <a:cxn ang="0">
                  <a:pos x="35" y="490"/>
                </a:cxn>
                <a:cxn ang="0">
                  <a:pos x="12" y="526"/>
                </a:cxn>
                <a:cxn ang="0">
                  <a:pos x="0" y="553"/>
                </a:cxn>
                <a:cxn ang="0">
                  <a:pos x="0" y="650"/>
                </a:cxn>
                <a:cxn ang="0">
                  <a:pos x="6" y="628"/>
                </a:cxn>
                <a:cxn ang="0">
                  <a:pos x="19" y="594"/>
                </a:cxn>
                <a:cxn ang="0">
                  <a:pos x="43" y="551"/>
                </a:cxn>
                <a:cxn ang="0">
                  <a:pos x="76" y="503"/>
                </a:cxn>
                <a:cxn ang="0">
                  <a:pos x="125" y="454"/>
                </a:cxn>
                <a:cxn ang="0">
                  <a:pos x="190" y="408"/>
                </a:cxn>
                <a:cxn ang="0">
                  <a:pos x="275" y="365"/>
                </a:cxn>
                <a:cxn ang="0">
                  <a:pos x="308" y="342"/>
                </a:cxn>
                <a:cxn ang="0">
                  <a:pos x="335" y="305"/>
                </a:cxn>
                <a:cxn ang="0">
                  <a:pos x="352" y="255"/>
                </a:cxn>
                <a:cxn ang="0">
                  <a:pos x="360" y="201"/>
                </a:cxn>
                <a:cxn ang="0">
                  <a:pos x="356" y="144"/>
                </a:cxn>
                <a:cxn ang="0">
                  <a:pos x="341" y="88"/>
                </a:cxn>
                <a:cxn ang="0">
                  <a:pos x="311" y="39"/>
                </a:cxn>
                <a:cxn ang="0">
                  <a:pos x="264" y="0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0684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/>
              <a:ahLst/>
              <a:cxnLst>
                <a:cxn ang="0">
                  <a:pos x="16" y="370"/>
                </a:cxn>
                <a:cxn ang="0">
                  <a:pos x="6" y="341"/>
                </a:cxn>
                <a:cxn ang="0">
                  <a:pos x="0" y="289"/>
                </a:cxn>
                <a:cxn ang="0">
                  <a:pos x="4" y="222"/>
                </a:cxn>
                <a:cxn ang="0">
                  <a:pos x="25" y="151"/>
                </a:cxn>
                <a:cxn ang="0">
                  <a:pos x="69" y="84"/>
                </a:cxn>
                <a:cxn ang="0">
                  <a:pos x="142" y="31"/>
                </a:cxn>
                <a:cxn ang="0">
                  <a:pos x="247" y="2"/>
                </a:cxn>
                <a:cxn ang="0">
                  <a:pos x="380" y="9"/>
                </a:cxn>
                <a:cxn ang="0">
                  <a:pos x="484" y="68"/>
                </a:cxn>
                <a:cxn ang="0">
                  <a:pos x="554" y="165"/>
                </a:cxn>
                <a:cxn ang="0">
                  <a:pos x="591" y="284"/>
                </a:cxn>
                <a:cxn ang="0">
                  <a:pos x="595" y="409"/>
                </a:cxn>
                <a:cxn ang="0">
                  <a:pos x="566" y="525"/>
                </a:cxn>
                <a:cxn ang="0">
                  <a:pos x="507" y="615"/>
                </a:cxn>
                <a:cxn ang="0">
                  <a:pos x="417" y="663"/>
                </a:cxn>
                <a:cxn ang="0">
                  <a:pos x="389" y="659"/>
                </a:cxn>
                <a:cxn ang="0">
                  <a:pos x="441" y="617"/>
                </a:cxn>
                <a:cxn ang="0">
                  <a:pos x="482" y="544"/>
                </a:cxn>
                <a:cxn ang="0">
                  <a:pos x="509" y="454"/>
                </a:cxn>
                <a:cxn ang="0">
                  <a:pos x="520" y="355"/>
                </a:cxn>
                <a:cxn ang="0">
                  <a:pos x="514" y="258"/>
                </a:cxn>
                <a:cxn ang="0">
                  <a:pos x="485" y="174"/>
                </a:cxn>
                <a:cxn ang="0">
                  <a:pos x="433" y="112"/>
                </a:cxn>
                <a:cxn ang="0">
                  <a:pos x="341" y="75"/>
                </a:cxn>
                <a:cxn ang="0">
                  <a:pos x="246" y="61"/>
                </a:cxn>
                <a:cxn ang="0">
                  <a:pos x="174" y="71"/>
                </a:cxn>
                <a:cxn ang="0">
                  <a:pos x="121" y="101"/>
                </a:cxn>
                <a:cxn ang="0">
                  <a:pos x="84" y="149"/>
                </a:cxn>
                <a:cxn ang="0">
                  <a:pos x="57" y="206"/>
                </a:cxn>
                <a:cxn ang="0">
                  <a:pos x="40" y="272"/>
                </a:cxn>
                <a:cxn ang="0">
                  <a:pos x="28" y="339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0685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0686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0687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0688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240689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67D71B8F-05D6-470B-868B-CC7752A6ED5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US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2467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3E094F8-F971-49AE-B137-A6C320A9974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679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4679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4679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4679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gif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gif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5" Type="http://schemas.openxmlformats.org/officeDocument/2006/relationships/image" Target="../media/image14.png"/><Relationship Id="rId4" Type="http://schemas.openxmlformats.org/officeDocument/2006/relationships/image" Target="../media/image13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.gif"/><Relationship Id="rId7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6.png"/><Relationship Id="rId10" Type="http://schemas.openxmlformats.org/officeDocument/2006/relationships/image" Target="../media/image10.gi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0.gif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gif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5.gif"/><Relationship Id="rId18" Type="http://schemas.openxmlformats.org/officeDocument/2006/relationships/image" Target="../media/image30.gif"/><Relationship Id="rId3" Type="http://schemas.openxmlformats.org/officeDocument/2006/relationships/image" Target="../media/image21.jpeg"/><Relationship Id="rId21" Type="http://schemas.openxmlformats.org/officeDocument/2006/relationships/image" Target="../media/image2.gif"/><Relationship Id="rId7" Type="http://schemas.openxmlformats.org/officeDocument/2006/relationships/image" Target="../media/image17.png"/><Relationship Id="rId12" Type="http://schemas.openxmlformats.org/officeDocument/2006/relationships/image" Target="../media/image24.gif"/><Relationship Id="rId17" Type="http://schemas.openxmlformats.org/officeDocument/2006/relationships/image" Target="../media/image29.gif"/><Relationship Id="rId2" Type="http://schemas.openxmlformats.org/officeDocument/2006/relationships/audio" Target="../media/audio2.wav"/><Relationship Id="rId16" Type="http://schemas.openxmlformats.org/officeDocument/2006/relationships/image" Target="../media/image28.gif"/><Relationship Id="rId20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3.gif"/><Relationship Id="rId5" Type="http://schemas.openxmlformats.org/officeDocument/2006/relationships/image" Target="../media/image16.png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19" Type="http://schemas.openxmlformats.org/officeDocument/2006/relationships/image" Target="../media/image31.gi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922" name="Picture 2" descr="diapo3"/>
          <p:cNvPicPr>
            <a:picLocks noChangeAspect="1" noChangeArrowheads="1"/>
          </p:cNvPicPr>
          <p:nvPr/>
        </p:nvPicPr>
        <p:blipFill>
          <a:blip r:embed="rId4" cstate="print">
            <a:lum bright="12000" contras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9923" name="Picture 3" descr="Liberia flag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sp>
        <p:nvSpPr>
          <p:cNvPr id="209925" name="Rectangle 5"/>
          <p:cNvSpPr>
            <a:spLocks noChangeArrowheads="1"/>
          </p:cNvSpPr>
          <p:nvPr/>
        </p:nvSpPr>
        <p:spPr bwMode="auto">
          <a:xfrm>
            <a:off x="152400" y="1905000"/>
            <a:ext cx="8991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500" b="1" dirty="0"/>
              <a:t>Historical Forest Landscapes and Concession Dynamics in Liberia:</a:t>
            </a:r>
          </a:p>
          <a:p>
            <a:pPr algn="ctr"/>
            <a:r>
              <a:rPr lang="en-US" sz="3500" b="1" dirty="0"/>
              <a:t>A Comparison Using the 1965</a:t>
            </a:r>
          </a:p>
          <a:p>
            <a:pPr algn="ctr"/>
            <a:r>
              <a:rPr lang="en-US" sz="3500" b="1" dirty="0"/>
              <a:t>German Forestry Mission Inventory Map</a:t>
            </a:r>
            <a:br>
              <a:rPr lang="en-US" sz="4300" dirty="0">
                <a:solidFill>
                  <a:schemeClr val="tx2"/>
                </a:solidFill>
              </a:rPr>
            </a:br>
            <a:endParaRPr lang="en-US" sz="3400" dirty="0">
              <a:solidFill>
                <a:schemeClr val="tx2"/>
              </a:solidFill>
            </a:endParaRPr>
          </a:p>
        </p:txBody>
      </p:sp>
      <p:sp>
        <p:nvSpPr>
          <p:cNvPr id="209926" name="Text Box 6"/>
          <p:cNvSpPr txBox="1">
            <a:spLocks noChangeArrowheads="1"/>
          </p:cNvSpPr>
          <p:nvPr/>
        </p:nvSpPr>
        <p:spPr bwMode="auto">
          <a:xfrm>
            <a:off x="228600" y="4822825"/>
            <a:ext cx="8915400" cy="1768475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br>
              <a:rPr lang="en-US" sz="2000" b="1" dirty="0"/>
            </a:br>
            <a:r>
              <a:rPr lang="en-US" sz="3200" b="1" dirty="0">
                <a:solidFill>
                  <a:schemeClr val="bg1"/>
                </a:solidFill>
              </a:rPr>
              <a:t>Rudolph J. </a:t>
            </a:r>
            <a:r>
              <a:rPr lang="en-US" sz="3200" b="1" dirty="0" err="1">
                <a:solidFill>
                  <a:schemeClr val="bg1"/>
                </a:solidFill>
              </a:rPr>
              <a:t>Merab</a:t>
            </a:r>
            <a:r>
              <a:rPr lang="en-US" sz="3200" b="1" dirty="0">
                <a:solidFill>
                  <a:schemeClr val="bg1"/>
                </a:solidFill>
              </a:rPr>
              <a:t>, </a:t>
            </a:r>
            <a:r>
              <a:rPr lang="en-US" sz="3200" b="1" dirty="0" err="1">
                <a:solidFill>
                  <a:schemeClr val="bg1"/>
                </a:solidFill>
              </a:rPr>
              <a:t>Snr</a:t>
            </a:r>
            <a:r>
              <a:rPr lang="en-US" sz="3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Managing Director</a:t>
            </a:r>
          </a:p>
          <a:p>
            <a:pPr algn="ctr"/>
            <a:r>
              <a:rPr lang="en-US" sz="2000" b="1" i="1" dirty="0">
                <a:solidFill>
                  <a:srgbClr val="FFFF00"/>
                </a:solidFill>
              </a:rPr>
              <a:t>Forestry Development Authority</a:t>
            </a:r>
            <a:br>
              <a:rPr lang="en-US" b="1" i="1" dirty="0">
                <a:solidFill>
                  <a:srgbClr val="33CC33"/>
                </a:solidFill>
              </a:rPr>
            </a:br>
            <a:endParaRPr lang="en-US" b="1" i="1" dirty="0">
              <a:solidFill>
                <a:srgbClr val="33CC33"/>
              </a:solidFill>
            </a:endParaRPr>
          </a:p>
        </p:txBody>
      </p:sp>
      <p:sp>
        <p:nvSpPr>
          <p:cNvPr id="10" name="AutoShape 20"/>
          <p:cNvSpPr>
            <a:spLocks noChangeArrowheads="1"/>
          </p:cNvSpPr>
          <p:nvPr/>
        </p:nvSpPr>
        <p:spPr bwMode="auto">
          <a:xfrm>
            <a:off x="6948488" y="4867275"/>
            <a:ext cx="1223962" cy="1152525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00" b="1" dirty="0">
                <a:solidFill>
                  <a:srgbClr val="0000CC"/>
                </a:solidFill>
                <a:latin typeface="Garamond" pitchFamily="18" charset="0"/>
              </a:rPr>
              <a:t>2025</a:t>
            </a:r>
            <a:endParaRPr lang="en-US" sz="2000" b="1" dirty="0">
              <a:solidFill>
                <a:srgbClr val="0000CC"/>
              </a:solidFill>
              <a:latin typeface="Garamond" pitchFamily="18" charset="0"/>
            </a:endParaRPr>
          </a:p>
        </p:txBody>
      </p:sp>
      <p:sp>
        <p:nvSpPr>
          <p:cNvPr id="11" name="AutoShape 21"/>
          <p:cNvSpPr>
            <a:spLocks noChangeArrowheads="1"/>
          </p:cNvSpPr>
          <p:nvPr/>
        </p:nvSpPr>
        <p:spPr bwMode="auto">
          <a:xfrm>
            <a:off x="468313" y="4654550"/>
            <a:ext cx="1655762" cy="144145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400" b="1" dirty="0">
                <a:solidFill>
                  <a:srgbClr val="003300"/>
                </a:solidFill>
                <a:latin typeface="Garamond" pitchFamily="18" charset="0"/>
              </a:rPr>
              <a:t>FOREST </a:t>
            </a:r>
          </a:p>
          <a:p>
            <a:pPr algn="ctr"/>
            <a:r>
              <a:rPr lang="en-GB" sz="1400" b="1" dirty="0">
                <a:solidFill>
                  <a:srgbClr val="003300"/>
                </a:solidFill>
                <a:latin typeface="Garamond" pitchFamily="18" charset="0"/>
              </a:rPr>
              <a:t>FORUM</a:t>
            </a:r>
            <a:endParaRPr lang="en-US" sz="1400" b="1" dirty="0">
              <a:solidFill>
                <a:srgbClr val="003300"/>
              </a:solidFill>
              <a:latin typeface="Garamond" pitchFamily="18" charset="0"/>
            </a:endParaRPr>
          </a:p>
        </p:txBody>
      </p:sp>
      <p:pic>
        <p:nvPicPr>
          <p:cNvPr id="12" name="Picture 11" descr="FDA Logo_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18400" y="0"/>
            <a:ext cx="1625600" cy="1219200"/>
          </a:xfrm>
          <a:prstGeom prst="rect">
            <a:avLst/>
          </a:prstGeom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521700" y="6324600"/>
            <a:ext cx="698500" cy="685800"/>
            <a:chOff x="5239" y="3748"/>
            <a:chExt cx="680" cy="562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 l="18915" r="15901"/>
            <a:stretch>
              <a:fillRect/>
            </a:stretch>
          </p:blipFill>
          <p:spPr bwMode="auto">
            <a:xfrm>
              <a:off x="5239" y="3748"/>
              <a:ext cx="544" cy="43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</p:pic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5262" y="4156"/>
              <a:ext cx="65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schemeClr val="accent2"/>
                  </a:solidFill>
                  <a:latin typeface="Tahoma" pitchFamily="34" charset="0"/>
                </a:rPr>
                <a:t>NigeriaSat-1</a:t>
              </a:r>
              <a:endParaRPr lang="en-US" sz="1000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7848600" y="1143000"/>
            <a:ext cx="1295399" cy="701675"/>
            <a:chOff x="5375" y="119"/>
            <a:chExt cx="786" cy="562"/>
          </a:xfrm>
        </p:grpSpPr>
        <p:pic>
          <p:nvPicPr>
            <p:cNvPr id="16" name="Picture 7" descr="Satellite - QuickBir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375" y="119"/>
              <a:ext cx="786" cy="515"/>
            </a:xfrm>
            <a:prstGeom prst="rect">
              <a:avLst/>
            </a:prstGeom>
            <a:noFill/>
          </p:spPr>
        </p:pic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5465" y="527"/>
              <a:ext cx="5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 dirty="0" err="1">
                  <a:solidFill>
                    <a:schemeClr val="accent2"/>
                  </a:solidFill>
                  <a:latin typeface="Tahoma" pitchFamily="34" charset="0"/>
                </a:rPr>
                <a:t>QuickBird</a:t>
              </a:r>
              <a:endParaRPr lang="en-US" sz="1000" dirty="0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grpSp>
        <p:nvGrpSpPr>
          <p:cNvPr id="18" name="Group 16"/>
          <p:cNvGrpSpPr>
            <a:grpSpLocks/>
          </p:cNvGrpSpPr>
          <p:nvPr/>
        </p:nvGrpSpPr>
        <p:grpSpPr bwMode="auto">
          <a:xfrm>
            <a:off x="74612" y="3886200"/>
            <a:ext cx="458788" cy="685800"/>
            <a:chOff x="-114" y="1661"/>
            <a:chExt cx="385" cy="517"/>
          </a:xfrm>
        </p:grpSpPr>
        <p:pic>
          <p:nvPicPr>
            <p:cNvPr id="19" name="Picture 8" descr="Satellite - EO-1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-114" y="1661"/>
              <a:ext cx="351" cy="408"/>
            </a:xfrm>
            <a:prstGeom prst="rect">
              <a:avLst/>
            </a:prstGeom>
            <a:noFill/>
          </p:spPr>
        </p:pic>
        <p:sp>
          <p:nvSpPr>
            <p:cNvPr id="20" name="Text Box 15"/>
            <p:cNvSpPr txBox="1">
              <a:spLocks noChangeArrowheads="1"/>
            </p:cNvSpPr>
            <p:nvPr/>
          </p:nvSpPr>
          <p:spPr bwMode="auto">
            <a:xfrm>
              <a:off x="-114" y="2024"/>
              <a:ext cx="3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000">
                  <a:solidFill>
                    <a:schemeClr val="accent2"/>
                  </a:solidFill>
                  <a:latin typeface="Tahoma" pitchFamily="34" charset="0"/>
                </a:rPr>
                <a:t>EO-1</a:t>
              </a:r>
              <a:endParaRPr lang="en-US" sz="1000">
                <a:solidFill>
                  <a:schemeClr val="accent2"/>
                </a:solidFill>
                <a:latin typeface="Tahoma" pitchFamily="34" charset="0"/>
              </a:endParaRPr>
            </a:p>
          </p:txBody>
        </p:sp>
      </p:grpSp>
      <p:sp>
        <p:nvSpPr>
          <p:cNvPr id="21" name="Text Box 32"/>
          <p:cNvSpPr txBox="1">
            <a:spLocks noChangeArrowheads="1"/>
          </p:cNvSpPr>
          <p:nvPr/>
        </p:nvSpPr>
        <p:spPr bwMode="auto">
          <a:xfrm>
            <a:off x="6581775" y="5867400"/>
            <a:ext cx="20288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b="1" dirty="0"/>
              <a:t>3</a:t>
            </a:r>
            <a:r>
              <a:rPr lang="en-GB" sz="1600" b="1" baseline="30000" dirty="0"/>
              <a:t>rd</a:t>
            </a:r>
            <a:r>
              <a:rPr lang="en-GB" sz="1600" b="1" dirty="0"/>
              <a:t> – 5</a:t>
            </a:r>
            <a:r>
              <a:rPr lang="en-GB" sz="1600" b="1" baseline="30000" dirty="0"/>
              <a:t>th</a:t>
            </a:r>
            <a:r>
              <a:rPr lang="en-GB" sz="1600" b="1" dirty="0"/>
              <a:t> November</a:t>
            </a:r>
            <a:endParaRPr lang="en-US" sz="1600" b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1.11111E-6 L -0.96858 -0.00208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00" y="-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-2.59259E-6 L -1.00139 -0.00208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100" y="-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-2.96296E-6 L 0.98646 -0.0071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00" y="-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B1F6D17-0B22-4DC8-A74A-7759C9D4BF20}" type="slidenum">
              <a:rPr lang="en-US"/>
              <a:pPr/>
              <a:t>2</a:t>
            </a:fld>
            <a:endParaRPr lang="en-US"/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990600" y="228600"/>
            <a:ext cx="789622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 eaLnBrk="0" hangingPunct="0">
              <a:spcBef>
                <a:spcPts val="2250"/>
              </a:spcBef>
              <a:buClr>
                <a:srgbClr val="000099"/>
              </a:buClr>
              <a:buSzPct val="100000"/>
              <a:buFont typeface="Dutch801 Rm BT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rgbClr val="000099"/>
                </a:solidFill>
                <a:latin typeface="Dutch801 Rm BT" pitchFamily="18" charset="0"/>
              </a:rPr>
              <a:t>National Forests Map of Liberia 1965</a:t>
            </a:r>
          </a:p>
        </p:txBody>
      </p:sp>
      <p:pic>
        <p:nvPicPr>
          <p:cNvPr id="7" name="Picture 3" descr="Liberia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098" name="Picture 2" descr="C:\Documents and Settings\Ajohnson\My Documents\Animations\Animated lines\con-1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762000"/>
            <a:ext cx="6477000" cy="156702"/>
          </a:xfrm>
          <a:prstGeom prst="rect">
            <a:avLst/>
          </a:prstGeom>
          <a:noFill/>
        </p:spPr>
      </p:pic>
      <p:pic>
        <p:nvPicPr>
          <p:cNvPr id="8" name="Picture 7" descr="C:\Users\ABM JOHNSON\AppData\Local\Packages\5319275A.WhatsAppDesktop_cv1g1gvanyjgm\TempState\3F6D017D3E728B057BCC082A7DB75A57\WhatsApp Image 2025-11-01 at 14.10.57_7434bfa8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20" r="64386" b="43949"/>
          <a:stretch/>
        </p:blipFill>
        <p:spPr bwMode="auto">
          <a:xfrm>
            <a:off x="304800" y="990600"/>
            <a:ext cx="8686800" cy="577975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r="15634"/>
          <a:stretch>
            <a:fillRect/>
          </a:stretch>
        </p:blipFill>
        <p:spPr bwMode="auto">
          <a:xfrm>
            <a:off x="1381125" y="836613"/>
            <a:ext cx="411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7" descr="comsat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8502" r="7663" b="8536"/>
          <a:stretch>
            <a:fillRect/>
          </a:stretch>
        </p:blipFill>
        <p:spPr bwMode="auto">
          <a:xfrm>
            <a:off x="7597775" y="5838825"/>
            <a:ext cx="719138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4822E-6 L 0.64149 -0.00532 " pathEditMode="relative" rAng="0" ptsTypes="AA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-27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65E-6 L -0.7717 -0.00093 " pathEditMode="relative" rAng="0" ptsTypes="AA">
                                      <p:cBhvr>
                                        <p:cTn id="5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ata\gis\liberia\jpeg\National Forests of Liberia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4400"/>
            <a:ext cx="8153400" cy="59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942975" y="251243"/>
            <a:ext cx="7896225" cy="58695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defTabSz="457200" eaLnBrk="0" hangingPunct="0">
              <a:spcBef>
                <a:spcPts val="2250"/>
              </a:spcBef>
              <a:buClr>
                <a:srgbClr val="000099"/>
              </a:buClr>
              <a:buSzPct val="100000"/>
              <a:buFont typeface="Dutch801 Rm BT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>
                <a:solidFill>
                  <a:srgbClr val="000099"/>
                </a:solidFill>
                <a:latin typeface="Dutch801 Rm BT" pitchFamily="18" charset="0"/>
              </a:rPr>
              <a:t>National Forest Map of Liberia 2003</a:t>
            </a:r>
          </a:p>
        </p:txBody>
      </p:sp>
      <p:pic>
        <p:nvPicPr>
          <p:cNvPr id="4" name="Picture 3" descr="Liberia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5122" name="Picture 2" descr="C:\Documents and Settings\Ajohnson\My Documents\Animations\Animated lines\achker-w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76400" y="762000"/>
            <a:ext cx="6477000" cy="156702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r="15634"/>
          <a:stretch>
            <a:fillRect/>
          </a:stretch>
        </p:blipFill>
        <p:spPr bwMode="auto">
          <a:xfrm>
            <a:off x="8459788" y="6021388"/>
            <a:ext cx="527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r="15634"/>
          <a:stretch>
            <a:fillRect/>
          </a:stretch>
        </p:blipFill>
        <p:spPr bwMode="auto">
          <a:xfrm>
            <a:off x="107950" y="2349500"/>
            <a:ext cx="527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path" presetSubtype="0" repeatCount="indefinite" accel="50000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E-6 -4.16185E-6 L 0.00261 0.4561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2279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4971E-6 L 0.01059 -0.54011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-2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124" name="Picture 4" descr="D:\Merab\overlay of 1965 national forest map and prewar concession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" name="Picture 3" descr="Liberia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0520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grpSp>
        <p:nvGrpSpPr>
          <p:cNvPr id="28" name="Group 10"/>
          <p:cNvGrpSpPr>
            <a:grpSpLocks noChangeAspect="1"/>
          </p:cNvGrpSpPr>
          <p:nvPr/>
        </p:nvGrpSpPr>
        <p:grpSpPr bwMode="auto">
          <a:xfrm>
            <a:off x="8388350" y="6364288"/>
            <a:ext cx="649288" cy="388937"/>
            <a:chOff x="2520" y="8110"/>
            <a:chExt cx="7079" cy="4360"/>
          </a:xfrm>
        </p:grpSpPr>
        <p:sp>
          <p:nvSpPr>
            <p:cNvPr id="29" name="AutoShape 11"/>
            <p:cNvSpPr>
              <a:spLocks noChangeAspect="1" noChangeArrowheads="1"/>
            </p:cNvSpPr>
            <p:nvPr/>
          </p:nvSpPr>
          <p:spPr bwMode="auto">
            <a:xfrm>
              <a:off x="2520" y="8110"/>
              <a:ext cx="7079" cy="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0" name="Object 12"/>
            <p:cNvGraphicFramePr>
              <a:graphicFrameLocks noChangeAspect="1"/>
            </p:cNvGraphicFramePr>
            <p:nvPr/>
          </p:nvGraphicFramePr>
          <p:xfrm>
            <a:off x="6341" y="8897"/>
            <a:ext cx="325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753639" imgH="4600000" progId="MSPhotoEd.3">
                    <p:embed/>
                  </p:oleObj>
                </mc:Choice>
                <mc:Fallback>
                  <p:oleObj name="Photo Editor Photo" r:id="rId4" imgW="4753639" imgH="4600000" progId="MSPhotoEd.3">
                    <p:embed/>
                    <p:pic>
                      <p:nvPicPr>
                        <p:cNvPr id="6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1" y="8897"/>
                          <a:ext cx="325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00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13"/>
            <p:cNvGraphicFramePr>
              <a:graphicFrameLocks noChangeAspect="1"/>
            </p:cNvGraphicFramePr>
            <p:nvPr/>
          </p:nvGraphicFramePr>
          <p:xfrm>
            <a:off x="2520" y="8110"/>
            <a:ext cx="2681" cy="4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6447619" imgH="10476190" progId="MSPhotoEd.3">
                    <p:embed/>
                  </p:oleObj>
                </mc:Choice>
                <mc:Fallback>
                  <p:oleObj name="Photo Editor Photo" r:id="rId6" imgW="6447619" imgH="10476190" progId="MSPhotoEd.3">
                    <p:embed/>
                    <p:pic>
                      <p:nvPicPr>
                        <p:cNvPr id="7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" y="8110"/>
                          <a:ext cx="2681" cy="4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Oval 14"/>
            <p:cNvSpPr>
              <a:spLocks noChangeAspect="1" noChangeArrowheads="1"/>
            </p:cNvSpPr>
            <p:nvPr/>
          </p:nvSpPr>
          <p:spPr bwMode="auto">
            <a:xfrm>
              <a:off x="8695" y="9557"/>
              <a:ext cx="632" cy="622"/>
            </a:xfrm>
            <a:prstGeom prst="ellipse">
              <a:avLst/>
            </a:prstGeom>
            <a:solidFill>
              <a:srgbClr val="FF9966">
                <a:alpha val="50000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3" name="Oval 15"/>
            <p:cNvSpPr>
              <a:spLocks noChangeAspect="1" noChangeArrowheads="1"/>
            </p:cNvSpPr>
            <p:nvPr/>
          </p:nvSpPr>
          <p:spPr bwMode="auto">
            <a:xfrm>
              <a:off x="7556" y="10441"/>
              <a:ext cx="901" cy="887"/>
            </a:xfrm>
            <a:prstGeom prst="ellipse">
              <a:avLst/>
            </a:prstGeom>
            <a:solidFill>
              <a:srgbClr val="0033CC">
                <a:alpha val="50000"/>
              </a:srgbClr>
            </a:solidFill>
            <a:ln w="9525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4" name="Oval 16"/>
            <p:cNvSpPr>
              <a:spLocks noChangeAspect="1" noChangeArrowheads="1"/>
            </p:cNvSpPr>
            <p:nvPr/>
          </p:nvSpPr>
          <p:spPr bwMode="auto">
            <a:xfrm>
              <a:off x="7247" y="9210"/>
              <a:ext cx="327" cy="322"/>
            </a:xfrm>
            <a:prstGeom prst="ellipse">
              <a:avLst/>
            </a:prstGeom>
            <a:solidFill>
              <a:srgbClr val="618FFD">
                <a:alpha val="5000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5" name="Freeform 17"/>
            <p:cNvSpPr>
              <a:spLocks noChangeAspect="1"/>
            </p:cNvSpPr>
            <p:nvPr/>
          </p:nvSpPr>
          <p:spPr bwMode="auto">
            <a:xfrm>
              <a:off x="4136" y="9216"/>
              <a:ext cx="3316" cy="870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2611" y="0"/>
                </a:cxn>
                <a:cxn ang="0">
                  <a:pos x="2669" y="269"/>
                </a:cxn>
                <a:cxn ang="0">
                  <a:pos x="0" y="701"/>
                </a:cxn>
              </a:cxnLst>
              <a:rect l="0" t="0" r="r" b="b"/>
              <a:pathLst>
                <a:path w="2669" h="701">
                  <a:moveTo>
                    <a:pt x="0" y="701"/>
                  </a:moveTo>
                  <a:lnTo>
                    <a:pt x="2611" y="0"/>
                  </a:lnTo>
                  <a:lnTo>
                    <a:pt x="2669" y="269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" name="Freeform 18"/>
            <p:cNvSpPr>
              <a:spLocks noChangeAspect="1"/>
            </p:cNvSpPr>
            <p:nvPr/>
          </p:nvSpPr>
          <p:spPr bwMode="auto">
            <a:xfrm>
              <a:off x="4123" y="9782"/>
              <a:ext cx="3233" cy="10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2487" y="0"/>
                </a:cxn>
                <a:cxn ang="0">
                  <a:pos x="2602" y="432"/>
                </a:cxn>
                <a:cxn ang="0">
                  <a:pos x="0" y="835"/>
                </a:cxn>
              </a:cxnLst>
              <a:rect l="0" t="0" r="r" b="b"/>
              <a:pathLst>
                <a:path w="2602" h="835">
                  <a:moveTo>
                    <a:pt x="0" y="835"/>
                  </a:moveTo>
                  <a:lnTo>
                    <a:pt x="2487" y="0"/>
                  </a:lnTo>
                  <a:lnTo>
                    <a:pt x="2602" y="432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7" name="Freeform 19"/>
            <p:cNvSpPr>
              <a:spLocks noChangeAspect="1"/>
            </p:cNvSpPr>
            <p:nvPr/>
          </p:nvSpPr>
          <p:spPr bwMode="auto">
            <a:xfrm>
              <a:off x="3576" y="9714"/>
              <a:ext cx="3673" cy="5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957" y="0"/>
                </a:cxn>
                <a:cxn ang="0">
                  <a:pos x="2947" y="470"/>
                </a:cxn>
                <a:cxn ang="0">
                  <a:pos x="0" y="105"/>
                </a:cxn>
              </a:cxnLst>
              <a:rect l="0" t="0" r="r" b="b"/>
              <a:pathLst>
                <a:path w="2957" h="470">
                  <a:moveTo>
                    <a:pt x="0" y="105"/>
                  </a:moveTo>
                  <a:lnTo>
                    <a:pt x="2957" y="0"/>
                  </a:lnTo>
                  <a:lnTo>
                    <a:pt x="2947" y="47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8" name="Freeform 20"/>
            <p:cNvSpPr>
              <a:spLocks noChangeAspect="1"/>
            </p:cNvSpPr>
            <p:nvPr/>
          </p:nvSpPr>
          <p:spPr bwMode="auto">
            <a:xfrm>
              <a:off x="4181" y="10050"/>
              <a:ext cx="3636" cy="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8" y="86"/>
                </a:cxn>
                <a:cxn ang="0">
                  <a:pos x="2880" y="768"/>
                </a:cxn>
                <a:cxn ang="0">
                  <a:pos x="0" y="0"/>
                </a:cxn>
              </a:cxnLst>
              <a:rect l="0" t="0" r="r" b="b"/>
              <a:pathLst>
                <a:path w="2928" h="768">
                  <a:moveTo>
                    <a:pt x="0" y="0"/>
                  </a:moveTo>
                  <a:lnTo>
                    <a:pt x="2928" y="86"/>
                  </a:lnTo>
                  <a:lnTo>
                    <a:pt x="288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9" name="Freeform 21"/>
            <p:cNvSpPr>
              <a:spLocks noChangeAspect="1"/>
            </p:cNvSpPr>
            <p:nvPr/>
          </p:nvSpPr>
          <p:spPr bwMode="auto">
            <a:xfrm>
              <a:off x="4108" y="9910"/>
              <a:ext cx="4830" cy="919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764" y="0"/>
                </a:cxn>
                <a:cxn ang="0">
                  <a:pos x="3888" y="471"/>
                </a:cxn>
                <a:cxn ang="0">
                  <a:pos x="0" y="739"/>
                </a:cxn>
              </a:cxnLst>
              <a:rect l="0" t="0" r="r" b="b"/>
              <a:pathLst>
                <a:path w="3888" h="739">
                  <a:moveTo>
                    <a:pt x="0" y="739"/>
                  </a:moveTo>
                  <a:lnTo>
                    <a:pt x="3764" y="0"/>
                  </a:lnTo>
                  <a:lnTo>
                    <a:pt x="3888" y="47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0" name="Group 22"/>
          <p:cNvGrpSpPr>
            <a:grpSpLocks noChangeAspect="1"/>
          </p:cNvGrpSpPr>
          <p:nvPr/>
        </p:nvGrpSpPr>
        <p:grpSpPr bwMode="auto">
          <a:xfrm>
            <a:off x="0" y="2398713"/>
            <a:ext cx="755650" cy="452437"/>
            <a:chOff x="2520" y="8110"/>
            <a:chExt cx="7079" cy="4360"/>
          </a:xfrm>
        </p:grpSpPr>
        <p:sp>
          <p:nvSpPr>
            <p:cNvPr id="41" name="AutoShape 23"/>
            <p:cNvSpPr>
              <a:spLocks noChangeAspect="1" noChangeArrowheads="1"/>
            </p:cNvSpPr>
            <p:nvPr/>
          </p:nvSpPr>
          <p:spPr bwMode="auto">
            <a:xfrm>
              <a:off x="2520" y="8110"/>
              <a:ext cx="7079" cy="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42" name="Object 24"/>
            <p:cNvGraphicFramePr>
              <a:graphicFrameLocks noChangeAspect="1"/>
            </p:cNvGraphicFramePr>
            <p:nvPr/>
          </p:nvGraphicFramePr>
          <p:xfrm>
            <a:off x="6341" y="8897"/>
            <a:ext cx="325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4753639" imgH="4600000" progId="MSPhotoEd.3">
                    <p:embed/>
                  </p:oleObj>
                </mc:Choice>
                <mc:Fallback>
                  <p:oleObj name="Photo Editor Photo" r:id="rId8" imgW="4753639" imgH="4600000" progId="MSPhotoEd.3">
                    <p:embed/>
                    <p:pic>
                      <p:nvPicPr>
                        <p:cNvPr id="18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1" y="8897"/>
                          <a:ext cx="325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00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5"/>
            <p:cNvGraphicFramePr>
              <a:graphicFrameLocks noChangeAspect="1"/>
            </p:cNvGraphicFramePr>
            <p:nvPr/>
          </p:nvGraphicFramePr>
          <p:xfrm>
            <a:off x="2520" y="8110"/>
            <a:ext cx="2681" cy="4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6447619" imgH="10476190" progId="MSPhotoEd.3">
                    <p:embed/>
                  </p:oleObj>
                </mc:Choice>
                <mc:Fallback>
                  <p:oleObj name="Photo Editor Photo" r:id="rId9" imgW="6447619" imgH="10476190" progId="MSPhotoEd.3">
                    <p:embed/>
                    <p:pic>
                      <p:nvPicPr>
                        <p:cNvPr id="19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" y="8110"/>
                          <a:ext cx="2681" cy="4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>
              <a:off x="8695" y="9557"/>
              <a:ext cx="632" cy="622"/>
            </a:xfrm>
            <a:prstGeom prst="ellipse">
              <a:avLst/>
            </a:prstGeom>
            <a:solidFill>
              <a:srgbClr val="FF9966">
                <a:alpha val="50000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5" name="Oval 27"/>
            <p:cNvSpPr>
              <a:spLocks noChangeAspect="1" noChangeArrowheads="1"/>
            </p:cNvSpPr>
            <p:nvPr/>
          </p:nvSpPr>
          <p:spPr bwMode="auto">
            <a:xfrm>
              <a:off x="7556" y="10441"/>
              <a:ext cx="901" cy="887"/>
            </a:xfrm>
            <a:prstGeom prst="ellipse">
              <a:avLst/>
            </a:prstGeom>
            <a:solidFill>
              <a:srgbClr val="0033CC">
                <a:alpha val="50000"/>
              </a:srgbClr>
            </a:solidFill>
            <a:ln w="9525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6" name="Oval 28"/>
            <p:cNvSpPr>
              <a:spLocks noChangeAspect="1" noChangeArrowheads="1"/>
            </p:cNvSpPr>
            <p:nvPr/>
          </p:nvSpPr>
          <p:spPr bwMode="auto">
            <a:xfrm>
              <a:off x="7247" y="9210"/>
              <a:ext cx="327" cy="322"/>
            </a:xfrm>
            <a:prstGeom prst="ellipse">
              <a:avLst/>
            </a:prstGeom>
            <a:solidFill>
              <a:srgbClr val="618FFD">
                <a:alpha val="5000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7" name="Freeform 29"/>
            <p:cNvSpPr>
              <a:spLocks noChangeAspect="1"/>
            </p:cNvSpPr>
            <p:nvPr/>
          </p:nvSpPr>
          <p:spPr bwMode="auto">
            <a:xfrm>
              <a:off x="4136" y="9216"/>
              <a:ext cx="3316" cy="870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2611" y="0"/>
                </a:cxn>
                <a:cxn ang="0">
                  <a:pos x="2669" y="269"/>
                </a:cxn>
                <a:cxn ang="0">
                  <a:pos x="0" y="701"/>
                </a:cxn>
              </a:cxnLst>
              <a:rect l="0" t="0" r="r" b="b"/>
              <a:pathLst>
                <a:path w="2669" h="701">
                  <a:moveTo>
                    <a:pt x="0" y="701"/>
                  </a:moveTo>
                  <a:lnTo>
                    <a:pt x="2611" y="0"/>
                  </a:lnTo>
                  <a:lnTo>
                    <a:pt x="2669" y="269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8" name="Freeform 30"/>
            <p:cNvSpPr>
              <a:spLocks noChangeAspect="1"/>
            </p:cNvSpPr>
            <p:nvPr/>
          </p:nvSpPr>
          <p:spPr bwMode="auto">
            <a:xfrm>
              <a:off x="4123" y="9782"/>
              <a:ext cx="3233" cy="10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2487" y="0"/>
                </a:cxn>
                <a:cxn ang="0">
                  <a:pos x="2602" y="432"/>
                </a:cxn>
                <a:cxn ang="0">
                  <a:pos x="0" y="835"/>
                </a:cxn>
              </a:cxnLst>
              <a:rect l="0" t="0" r="r" b="b"/>
              <a:pathLst>
                <a:path w="2602" h="835">
                  <a:moveTo>
                    <a:pt x="0" y="835"/>
                  </a:moveTo>
                  <a:lnTo>
                    <a:pt x="2487" y="0"/>
                  </a:lnTo>
                  <a:lnTo>
                    <a:pt x="2602" y="432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49" name="Freeform 31"/>
            <p:cNvSpPr>
              <a:spLocks noChangeAspect="1"/>
            </p:cNvSpPr>
            <p:nvPr/>
          </p:nvSpPr>
          <p:spPr bwMode="auto">
            <a:xfrm>
              <a:off x="3576" y="9714"/>
              <a:ext cx="3673" cy="5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957" y="0"/>
                </a:cxn>
                <a:cxn ang="0">
                  <a:pos x="2947" y="470"/>
                </a:cxn>
                <a:cxn ang="0">
                  <a:pos x="0" y="105"/>
                </a:cxn>
              </a:cxnLst>
              <a:rect l="0" t="0" r="r" b="b"/>
              <a:pathLst>
                <a:path w="2957" h="470">
                  <a:moveTo>
                    <a:pt x="0" y="105"/>
                  </a:moveTo>
                  <a:lnTo>
                    <a:pt x="2957" y="0"/>
                  </a:lnTo>
                  <a:lnTo>
                    <a:pt x="2947" y="47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0" name="Freeform 32"/>
            <p:cNvSpPr>
              <a:spLocks noChangeAspect="1"/>
            </p:cNvSpPr>
            <p:nvPr/>
          </p:nvSpPr>
          <p:spPr bwMode="auto">
            <a:xfrm>
              <a:off x="4181" y="10050"/>
              <a:ext cx="3636" cy="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8" y="86"/>
                </a:cxn>
                <a:cxn ang="0">
                  <a:pos x="2880" y="768"/>
                </a:cxn>
                <a:cxn ang="0">
                  <a:pos x="0" y="0"/>
                </a:cxn>
              </a:cxnLst>
              <a:rect l="0" t="0" r="r" b="b"/>
              <a:pathLst>
                <a:path w="2928" h="768">
                  <a:moveTo>
                    <a:pt x="0" y="0"/>
                  </a:moveTo>
                  <a:lnTo>
                    <a:pt x="2928" y="86"/>
                  </a:lnTo>
                  <a:lnTo>
                    <a:pt x="288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51" name="Freeform 33"/>
            <p:cNvSpPr>
              <a:spLocks noChangeAspect="1"/>
            </p:cNvSpPr>
            <p:nvPr/>
          </p:nvSpPr>
          <p:spPr bwMode="auto">
            <a:xfrm>
              <a:off x="4108" y="9910"/>
              <a:ext cx="4830" cy="919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764" y="0"/>
                </a:cxn>
                <a:cxn ang="0">
                  <a:pos x="3888" y="471"/>
                </a:cxn>
                <a:cxn ang="0">
                  <a:pos x="0" y="739"/>
                </a:cxn>
              </a:cxnLst>
              <a:rect l="0" t="0" r="r" b="b"/>
              <a:pathLst>
                <a:path w="3888" h="739">
                  <a:moveTo>
                    <a:pt x="0" y="739"/>
                  </a:moveTo>
                  <a:lnTo>
                    <a:pt x="3764" y="0"/>
                  </a:lnTo>
                  <a:lnTo>
                    <a:pt x="3888" y="47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pic>
        <p:nvPicPr>
          <p:cNvPr id="52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1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1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10" name="Picture 6" descr="D:\Merab\overlay of post wat forest concession 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3338" y="-166688"/>
            <a:ext cx="9210676" cy="7191376"/>
          </a:xfrm>
          <a:prstGeom prst="rect">
            <a:avLst/>
          </a:prstGeom>
          <a:noFill/>
        </p:spPr>
      </p:pic>
      <p:pic>
        <p:nvPicPr>
          <p:cNvPr id="3" name="Picture 3" descr="Liberia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 l="18733" r="15634"/>
          <a:stretch>
            <a:fillRect/>
          </a:stretch>
        </p:blipFill>
        <p:spPr bwMode="auto">
          <a:xfrm>
            <a:off x="8459788" y="6021388"/>
            <a:ext cx="527050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4" cstate="print"/>
          <a:srcRect l="18733" r="15634"/>
          <a:stretch>
            <a:fillRect/>
          </a:stretch>
        </p:blipFill>
        <p:spPr bwMode="auto">
          <a:xfrm>
            <a:off x="107950" y="2349500"/>
            <a:ext cx="527050" cy="6477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84971E-6 L 0.01059 -0.54011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27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42" presetClass="path" presetSubtype="0" repeatCount="indefinite" accel="50000" decel="50000" fill="hold" nodeType="after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E-6 -4.16185E-6 L 0.00261 0.45619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2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26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erial map showing pa_ppa_fmc_cfma_36_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69" y="56148"/>
            <a:ext cx="8934662" cy="6858000"/>
          </a:xfrm>
          <a:prstGeom prst="rect">
            <a:avLst/>
          </a:prstGeom>
        </p:spPr>
      </p:pic>
      <p:pic>
        <p:nvPicPr>
          <p:cNvPr id="28" name="Picture 3" descr="Liberia fla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3" r="15634"/>
          <a:stretch>
            <a:fillRect/>
          </a:stretch>
        </p:blipFill>
        <p:spPr bwMode="auto">
          <a:xfrm>
            <a:off x="1381125" y="836613"/>
            <a:ext cx="4111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0" name="Picture 7" descr="comsat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1" t="8502" r="7663" b="8536"/>
          <a:stretch>
            <a:fillRect/>
          </a:stretch>
        </p:blipFill>
        <p:spPr bwMode="auto">
          <a:xfrm>
            <a:off x="7597775" y="5838825"/>
            <a:ext cx="719138" cy="37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4400" y="6248400"/>
            <a:ext cx="609600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94822E-6 L 0.64149 -0.00532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66" y="-27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865E-6 L -0.7717 -0.0009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94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3"/>
            <a:ext cx="9677400" cy="7380287"/>
          </a:xfrm>
          <a:prstGeom prst="rect">
            <a:avLst/>
          </a:prstGeom>
          <a:noFill/>
        </p:spPr>
      </p:pic>
      <p:grpSp>
        <p:nvGrpSpPr>
          <p:cNvPr id="4" name="Group 10"/>
          <p:cNvGrpSpPr>
            <a:grpSpLocks noChangeAspect="1"/>
          </p:cNvGrpSpPr>
          <p:nvPr/>
        </p:nvGrpSpPr>
        <p:grpSpPr bwMode="auto">
          <a:xfrm>
            <a:off x="8388350" y="6364288"/>
            <a:ext cx="649288" cy="388937"/>
            <a:chOff x="2520" y="8110"/>
            <a:chExt cx="7079" cy="4360"/>
          </a:xfrm>
        </p:grpSpPr>
        <p:sp>
          <p:nvSpPr>
            <p:cNvPr id="5" name="AutoShape 11"/>
            <p:cNvSpPr>
              <a:spLocks noChangeAspect="1" noChangeArrowheads="1"/>
            </p:cNvSpPr>
            <p:nvPr/>
          </p:nvSpPr>
          <p:spPr bwMode="auto">
            <a:xfrm>
              <a:off x="2520" y="8110"/>
              <a:ext cx="7079" cy="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6" name="Object 12"/>
            <p:cNvGraphicFramePr>
              <a:graphicFrameLocks noChangeAspect="1"/>
            </p:cNvGraphicFramePr>
            <p:nvPr/>
          </p:nvGraphicFramePr>
          <p:xfrm>
            <a:off x="6341" y="8897"/>
            <a:ext cx="325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4" imgW="4753639" imgH="4600000" progId="MSPhotoEd.3">
                    <p:embed/>
                  </p:oleObj>
                </mc:Choice>
                <mc:Fallback>
                  <p:oleObj name="Photo Editor Photo" r:id="rId4" imgW="4753639" imgH="4600000" progId="MSPhotoEd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1" y="8897"/>
                          <a:ext cx="325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00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3"/>
            <p:cNvGraphicFramePr>
              <a:graphicFrameLocks noChangeAspect="1"/>
            </p:cNvGraphicFramePr>
            <p:nvPr/>
          </p:nvGraphicFramePr>
          <p:xfrm>
            <a:off x="2520" y="8110"/>
            <a:ext cx="2681" cy="4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6" imgW="6447619" imgH="10476190" progId="MSPhotoEd.3">
                    <p:embed/>
                  </p:oleObj>
                </mc:Choice>
                <mc:Fallback>
                  <p:oleObj name="Photo Editor Photo" r:id="rId6" imgW="6447619" imgH="10476190" progId="MSPhotoEd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" y="8110"/>
                          <a:ext cx="2681" cy="4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Oval 14"/>
            <p:cNvSpPr>
              <a:spLocks noChangeAspect="1" noChangeArrowheads="1"/>
            </p:cNvSpPr>
            <p:nvPr/>
          </p:nvSpPr>
          <p:spPr bwMode="auto">
            <a:xfrm>
              <a:off x="8695" y="9557"/>
              <a:ext cx="632" cy="622"/>
            </a:xfrm>
            <a:prstGeom prst="ellipse">
              <a:avLst/>
            </a:prstGeom>
            <a:solidFill>
              <a:srgbClr val="FF9966">
                <a:alpha val="50000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9" name="Oval 15"/>
            <p:cNvSpPr>
              <a:spLocks noChangeAspect="1" noChangeArrowheads="1"/>
            </p:cNvSpPr>
            <p:nvPr/>
          </p:nvSpPr>
          <p:spPr bwMode="auto">
            <a:xfrm>
              <a:off x="7556" y="10441"/>
              <a:ext cx="901" cy="887"/>
            </a:xfrm>
            <a:prstGeom prst="ellipse">
              <a:avLst/>
            </a:prstGeom>
            <a:solidFill>
              <a:srgbClr val="0033CC">
                <a:alpha val="50000"/>
              </a:srgbClr>
            </a:solidFill>
            <a:ln w="9525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0" name="Oval 16"/>
            <p:cNvSpPr>
              <a:spLocks noChangeAspect="1" noChangeArrowheads="1"/>
            </p:cNvSpPr>
            <p:nvPr/>
          </p:nvSpPr>
          <p:spPr bwMode="auto">
            <a:xfrm>
              <a:off x="7247" y="9210"/>
              <a:ext cx="327" cy="322"/>
            </a:xfrm>
            <a:prstGeom prst="ellipse">
              <a:avLst/>
            </a:prstGeom>
            <a:solidFill>
              <a:srgbClr val="618FFD">
                <a:alpha val="5000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1" name="Freeform 17"/>
            <p:cNvSpPr>
              <a:spLocks noChangeAspect="1"/>
            </p:cNvSpPr>
            <p:nvPr/>
          </p:nvSpPr>
          <p:spPr bwMode="auto">
            <a:xfrm>
              <a:off x="4136" y="9216"/>
              <a:ext cx="3316" cy="870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2611" y="0"/>
                </a:cxn>
                <a:cxn ang="0">
                  <a:pos x="2669" y="269"/>
                </a:cxn>
                <a:cxn ang="0">
                  <a:pos x="0" y="701"/>
                </a:cxn>
              </a:cxnLst>
              <a:rect l="0" t="0" r="r" b="b"/>
              <a:pathLst>
                <a:path w="2669" h="701">
                  <a:moveTo>
                    <a:pt x="0" y="701"/>
                  </a:moveTo>
                  <a:lnTo>
                    <a:pt x="2611" y="0"/>
                  </a:lnTo>
                  <a:lnTo>
                    <a:pt x="2669" y="269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 noChangeAspect="1"/>
            </p:cNvSpPr>
            <p:nvPr/>
          </p:nvSpPr>
          <p:spPr bwMode="auto">
            <a:xfrm>
              <a:off x="4123" y="9782"/>
              <a:ext cx="3233" cy="10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2487" y="0"/>
                </a:cxn>
                <a:cxn ang="0">
                  <a:pos x="2602" y="432"/>
                </a:cxn>
                <a:cxn ang="0">
                  <a:pos x="0" y="835"/>
                </a:cxn>
              </a:cxnLst>
              <a:rect l="0" t="0" r="r" b="b"/>
              <a:pathLst>
                <a:path w="2602" h="835">
                  <a:moveTo>
                    <a:pt x="0" y="835"/>
                  </a:moveTo>
                  <a:lnTo>
                    <a:pt x="2487" y="0"/>
                  </a:lnTo>
                  <a:lnTo>
                    <a:pt x="2602" y="432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3" name="Freeform 19"/>
            <p:cNvSpPr>
              <a:spLocks noChangeAspect="1"/>
            </p:cNvSpPr>
            <p:nvPr/>
          </p:nvSpPr>
          <p:spPr bwMode="auto">
            <a:xfrm>
              <a:off x="3576" y="9714"/>
              <a:ext cx="3673" cy="5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957" y="0"/>
                </a:cxn>
                <a:cxn ang="0">
                  <a:pos x="2947" y="470"/>
                </a:cxn>
                <a:cxn ang="0">
                  <a:pos x="0" y="105"/>
                </a:cxn>
              </a:cxnLst>
              <a:rect l="0" t="0" r="r" b="b"/>
              <a:pathLst>
                <a:path w="2957" h="470">
                  <a:moveTo>
                    <a:pt x="0" y="105"/>
                  </a:moveTo>
                  <a:lnTo>
                    <a:pt x="2957" y="0"/>
                  </a:lnTo>
                  <a:lnTo>
                    <a:pt x="2947" y="47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4" name="Freeform 20"/>
            <p:cNvSpPr>
              <a:spLocks noChangeAspect="1"/>
            </p:cNvSpPr>
            <p:nvPr/>
          </p:nvSpPr>
          <p:spPr bwMode="auto">
            <a:xfrm>
              <a:off x="4181" y="10050"/>
              <a:ext cx="3636" cy="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8" y="86"/>
                </a:cxn>
                <a:cxn ang="0">
                  <a:pos x="2880" y="768"/>
                </a:cxn>
                <a:cxn ang="0">
                  <a:pos x="0" y="0"/>
                </a:cxn>
              </a:cxnLst>
              <a:rect l="0" t="0" r="r" b="b"/>
              <a:pathLst>
                <a:path w="2928" h="768">
                  <a:moveTo>
                    <a:pt x="0" y="0"/>
                  </a:moveTo>
                  <a:lnTo>
                    <a:pt x="2928" y="86"/>
                  </a:lnTo>
                  <a:lnTo>
                    <a:pt x="288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" name="Freeform 21"/>
            <p:cNvSpPr>
              <a:spLocks noChangeAspect="1"/>
            </p:cNvSpPr>
            <p:nvPr/>
          </p:nvSpPr>
          <p:spPr bwMode="auto">
            <a:xfrm>
              <a:off x="4108" y="9910"/>
              <a:ext cx="4830" cy="919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764" y="0"/>
                </a:cxn>
                <a:cxn ang="0">
                  <a:pos x="3888" y="471"/>
                </a:cxn>
                <a:cxn ang="0">
                  <a:pos x="0" y="739"/>
                </a:cxn>
              </a:cxnLst>
              <a:rect l="0" t="0" r="r" b="b"/>
              <a:pathLst>
                <a:path w="3888" h="739">
                  <a:moveTo>
                    <a:pt x="0" y="739"/>
                  </a:moveTo>
                  <a:lnTo>
                    <a:pt x="3764" y="0"/>
                  </a:lnTo>
                  <a:lnTo>
                    <a:pt x="3888" y="47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16" name="Group 22"/>
          <p:cNvGrpSpPr>
            <a:grpSpLocks noChangeAspect="1"/>
          </p:cNvGrpSpPr>
          <p:nvPr/>
        </p:nvGrpSpPr>
        <p:grpSpPr bwMode="auto">
          <a:xfrm>
            <a:off x="0" y="2398713"/>
            <a:ext cx="755650" cy="452437"/>
            <a:chOff x="2520" y="8110"/>
            <a:chExt cx="7079" cy="4360"/>
          </a:xfrm>
        </p:grpSpPr>
        <p:sp>
          <p:nvSpPr>
            <p:cNvPr id="17" name="AutoShape 23"/>
            <p:cNvSpPr>
              <a:spLocks noChangeAspect="1" noChangeArrowheads="1"/>
            </p:cNvSpPr>
            <p:nvPr/>
          </p:nvSpPr>
          <p:spPr bwMode="auto">
            <a:xfrm>
              <a:off x="2520" y="8110"/>
              <a:ext cx="7079" cy="4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18" name="Object 24"/>
            <p:cNvGraphicFramePr>
              <a:graphicFrameLocks noChangeAspect="1"/>
            </p:cNvGraphicFramePr>
            <p:nvPr/>
          </p:nvGraphicFramePr>
          <p:xfrm>
            <a:off x="6341" y="8897"/>
            <a:ext cx="325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8" imgW="4753639" imgH="4600000" progId="MSPhotoEd.3">
                    <p:embed/>
                  </p:oleObj>
                </mc:Choice>
                <mc:Fallback>
                  <p:oleObj name="Photo Editor Photo" r:id="rId8" imgW="4753639" imgH="4600000" progId="MSPhotoEd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41" y="8897"/>
                          <a:ext cx="325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6600">
                                  <a:alpha val="50000"/>
                                </a:srgbClr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66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919191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5"/>
            <p:cNvGraphicFramePr>
              <a:graphicFrameLocks noChangeAspect="1"/>
            </p:cNvGraphicFramePr>
            <p:nvPr/>
          </p:nvGraphicFramePr>
          <p:xfrm>
            <a:off x="2520" y="8110"/>
            <a:ext cx="2681" cy="436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Photo Editor Photo" r:id="rId9" imgW="6447619" imgH="10476190" progId="MSPhotoEd.3">
                    <p:embed/>
                  </p:oleObj>
                </mc:Choice>
                <mc:Fallback>
                  <p:oleObj name="Photo Editor Photo" r:id="rId9" imgW="6447619" imgH="10476190" progId="MSPhotoEd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20" y="8110"/>
                          <a:ext cx="2681" cy="436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Oval 26"/>
            <p:cNvSpPr>
              <a:spLocks noChangeAspect="1" noChangeArrowheads="1"/>
            </p:cNvSpPr>
            <p:nvPr/>
          </p:nvSpPr>
          <p:spPr bwMode="auto">
            <a:xfrm>
              <a:off x="8695" y="9557"/>
              <a:ext cx="632" cy="622"/>
            </a:xfrm>
            <a:prstGeom prst="ellipse">
              <a:avLst/>
            </a:prstGeom>
            <a:solidFill>
              <a:srgbClr val="FF9966">
                <a:alpha val="50000"/>
              </a:srgbClr>
            </a:solidFill>
            <a:ln w="9525">
              <a:solidFill>
                <a:srgbClr val="FF99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1" name="Oval 27"/>
            <p:cNvSpPr>
              <a:spLocks noChangeAspect="1" noChangeArrowheads="1"/>
            </p:cNvSpPr>
            <p:nvPr/>
          </p:nvSpPr>
          <p:spPr bwMode="auto">
            <a:xfrm>
              <a:off x="7556" y="10441"/>
              <a:ext cx="901" cy="887"/>
            </a:xfrm>
            <a:prstGeom prst="ellipse">
              <a:avLst/>
            </a:prstGeom>
            <a:solidFill>
              <a:srgbClr val="0033CC">
                <a:alpha val="50000"/>
              </a:srgbClr>
            </a:solidFill>
            <a:ln w="9525">
              <a:solidFill>
                <a:srgbClr val="003399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2" name="Oval 28"/>
            <p:cNvSpPr>
              <a:spLocks noChangeAspect="1" noChangeArrowheads="1"/>
            </p:cNvSpPr>
            <p:nvPr/>
          </p:nvSpPr>
          <p:spPr bwMode="auto">
            <a:xfrm>
              <a:off x="7247" y="9210"/>
              <a:ext cx="327" cy="322"/>
            </a:xfrm>
            <a:prstGeom prst="ellipse">
              <a:avLst/>
            </a:prstGeom>
            <a:solidFill>
              <a:srgbClr val="618FFD">
                <a:alpha val="50000"/>
              </a:srgbClr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3" name="Freeform 29"/>
            <p:cNvSpPr>
              <a:spLocks noChangeAspect="1"/>
            </p:cNvSpPr>
            <p:nvPr/>
          </p:nvSpPr>
          <p:spPr bwMode="auto">
            <a:xfrm>
              <a:off x="4136" y="9216"/>
              <a:ext cx="3316" cy="870"/>
            </a:xfrm>
            <a:custGeom>
              <a:avLst/>
              <a:gdLst/>
              <a:ahLst/>
              <a:cxnLst>
                <a:cxn ang="0">
                  <a:pos x="0" y="701"/>
                </a:cxn>
                <a:cxn ang="0">
                  <a:pos x="2611" y="0"/>
                </a:cxn>
                <a:cxn ang="0">
                  <a:pos x="2669" y="269"/>
                </a:cxn>
                <a:cxn ang="0">
                  <a:pos x="0" y="701"/>
                </a:cxn>
              </a:cxnLst>
              <a:rect l="0" t="0" r="r" b="b"/>
              <a:pathLst>
                <a:path w="2669" h="701">
                  <a:moveTo>
                    <a:pt x="0" y="701"/>
                  </a:moveTo>
                  <a:lnTo>
                    <a:pt x="2611" y="0"/>
                  </a:lnTo>
                  <a:lnTo>
                    <a:pt x="2669" y="269"/>
                  </a:lnTo>
                  <a:lnTo>
                    <a:pt x="0" y="701"/>
                  </a:lnTo>
                  <a:close/>
                </a:path>
              </a:pathLst>
            </a:custGeom>
            <a:solidFill>
              <a:srgbClr val="FFFF00">
                <a:alpha val="50000"/>
              </a:srgbClr>
            </a:solidFill>
            <a:ln w="9525" cmpd="sng">
              <a:solidFill>
                <a:srgbClr val="FFFF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4" name="Freeform 30"/>
            <p:cNvSpPr>
              <a:spLocks noChangeAspect="1"/>
            </p:cNvSpPr>
            <p:nvPr/>
          </p:nvSpPr>
          <p:spPr bwMode="auto">
            <a:xfrm>
              <a:off x="4123" y="9782"/>
              <a:ext cx="3233" cy="1038"/>
            </a:xfrm>
            <a:custGeom>
              <a:avLst/>
              <a:gdLst/>
              <a:ahLst/>
              <a:cxnLst>
                <a:cxn ang="0">
                  <a:pos x="0" y="835"/>
                </a:cxn>
                <a:cxn ang="0">
                  <a:pos x="2487" y="0"/>
                </a:cxn>
                <a:cxn ang="0">
                  <a:pos x="2602" y="432"/>
                </a:cxn>
                <a:cxn ang="0">
                  <a:pos x="0" y="835"/>
                </a:cxn>
              </a:cxnLst>
              <a:rect l="0" t="0" r="r" b="b"/>
              <a:pathLst>
                <a:path w="2602" h="835">
                  <a:moveTo>
                    <a:pt x="0" y="835"/>
                  </a:moveTo>
                  <a:lnTo>
                    <a:pt x="2487" y="0"/>
                  </a:lnTo>
                  <a:lnTo>
                    <a:pt x="2602" y="432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5" name="Freeform 31"/>
            <p:cNvSpPr>
              <a:spLocks noChangeAspect="1"/>
            </p:cNvSpPr>
            <p:nvPr/>
          </p:nvSpPr>
          <p:spPr bwMode="auto">
            <a:xfrm>
              <a:off x="3576" y="9714"/>
              <a:ext cx="3673" cy="584"/>
            </a:xfrm>
            <a:custGeom>
              <a:avLst/>
              <a:gdLst/>
              <a:ahLst/>
              <a:cxnLst>
                <a:cxn ang="0">
                  <a:pos x="0" y="105"/>
                </a:cxn>
                <a:cxn ang="0">
                  <a:pos x="2957" y="0"/>
                </a:cxn>
                <a:cxn ang="0">
                  <a:pos x="2947" y="470"/>
                </a:cxn>
                <a:cxn ang="0">
                  <a:pos x="0" y="105"/>
                </a:cxn>
              </a:cxnLst>
              <a:rect l="0" t="0" r="r" b="b"/>
              <a:pathLst>
                <a:path w="2957" h="470">
                  <a:moveTo>
                    <a:pt x="0" y="105"/>
                  </a:moveTo>
                  <a:lnTo>
                    <a:pt x="2957" y="0"/>
                  </a:lnTo>
                  <a:lnTo>
                    <a:pt x="2947" y="470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FF9900">
                <a:alpha val="50000"/>
              </a:srgbClr>
            </a:solidFill>
            <a:ln w="9525" cmpd="sng">
              <a:solidFill>
                <a:srgbClr val="FF990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6" name="Freeform 32"/>
            <p:cNvSpPr>
              <a:spLocks noChangeAspect="1"/>
            </p:cNvSpPr>
            <p:nvPr/>
          </p:nvSpPr>
          <p:spPr bwMode="auto">
            <a:xfrm>
              <a:off x="4181" y="10050"/>
              <a:ext cx="3636" cy="95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28" y="86"/>
                </a:cxn>
                <a:cxn ang="0">
                  <a:pos x="2880" y="768"/>
                </a:cxn>
                <a:cxn ang="0">
                  <a:pos x="0" y="0"/>
                </a:cxn>
              </a:cxnLst>
              <a:rect l="0" t="0" r="r" b="b"/>
              <a:pathLst>
                <a:path w="2928" h="768">
                  <a:moveTo>
                    <a:pt x="0" y="0"/>
                  </a:moveTo>
                  <a:lnTo>
                    <a:pt x="2928" y="86"/>
                  </a:lnTo>
                  <a:lnTo>
                    <a:pt x="2880" y="7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CFF">
                <a:alpha val="50000"/>
              </a:srgbClr>
            </a:solidFill>
            <a:ln w="9525" cmpd="sng">
              <a:solidFill>
                <a:srgbClr val="99CCFF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27" name="Freeform 33"/>
            <p:cNvSpPr>
              <a:spLocks noChangeAspect="1"/>
            </p:cNvSpPr>
            <p:nvPr/>
          </p:nvSpPr>
          <p:spPr bwMode="auto">
            <a:xfrm>
              <a:off x="4108" y="9910"/>
              <a:ext cx="4830" cy="919"/>
            </a:xfrm>
            <a:custGeom>
              <a:avLst/>
              <a:gdLst/>
              <a:ahLst/>
              <a:cxnLst>
                <a:cxn ang="0">
                  <a:pos x="0" y="739"/>
                </a:cxn>
                <a:cxn ang="0">
                  <a:pos x="3764" y="0"/>
                </a:cxn>
                <a:cxn ang="0">
                  <a:pos x="3888" y="471"/>
                </a:cxn>
                <a:cxn ang="0">
                  <a:pos x="0" y="739"/>
                </a:cxn>
              </a:cxnLst>
              <a:rect l="0" t="0" r="r" b="b"/>
              <a:pathLst>
                <a:path w="3888" h="739">
                  <a:moveTo>
                    <a:pt x="0" y="739"/>
                  </a:moveTo>
                  <a:lnTo>
                    <a:pt x="3764" y="0"/>
                  </a:lnTo>
                  <a:lnTo>
                    <a:pt x="3888" y="47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rgbClr val="C0C0C0">
                <a:alpha val="50000"/>
              </a:srgbClr>
            </a:solidFill>
            <a:ln w="9525" cmpd="sng">
              <a:solidFill>
                <a:srgbClr val="C0C0C0"/>
              </a:solidFill>
              <a:prstDash val="solid"/>
              <a:round/>
              <a:headEnd/>
              <a:tailEnd/>
            </a:ln>
            <a:effectLst/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219200" y="3657600"/>
            <a:ext cx="7010400" cy="1333501"/>
            <a:chOff x="1066800" y="3810000"/>
            <a:chExt cx="7010400" cy="1333501"/>
          </a:xfrm>
        </p:grpSpPr>
        <p:pic>
          <p:nvPicPr>
            <p:cNvPr id="3078" name="Picture 6" descr="C:\Documents and Settings\Ajohnson\My Documents\Animations\Animated alphabet\h[1].gif"/>
            <p:cNvPicPr>
              <a:picLocks noChangeAspect="1" noChangeArrowheads="1" noCrop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858000" y="3886200"/>
              <a:ext cx="1219200" cy="1117600"/>
            </a:xfrm>
            <a:prstGeom prst="rect">
              <a:avLst/>
            </a:prstGeom>
            <a:noFill/>
          </p:spPr>
        </p:pic>
        <p:pic>
          <p:nvPicPr>
            <p:cNvPr id="3079" name="Picture 7" descr="C:\Documents and Settings\Ajohnson\My Documents\Animations\Animated alphabet\l[1].gif"/>
            <p:cNvPicPr>
              <a:picLocks noChangeAspect="1" noChangeArrowheads="1" noCrop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29200" y="3886200"/>
              <a:ext cx="1295400" cy="1187450"/>
            </a:xfrm>
            <a:prstGeom prst="rect">
              <a:avLst/>
            </a:prstGeom>
            <a:noFill/>
          </p:spPr>
        </p:pic>
        <p:pic>
          <p:nvPicPr>
            <p:cNvPr id="3080" name="Picture 8" descr="C:\Documents and Settings\Ajohnson\My Documents\Animations\Animated alphabet\o[1].gif"/>
            <p:cNvPicPr>
              <a:picLocks noChangeAspect="1" noChangeArrowheads="1" noCrop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038600" y="3886200"/>
              <a:ext cx="1371601" cy="1257301"/>
            </a:xfrm>
            <a:prstGeom prst="rect">
              <a:avLst/>
            </a:prstGeom>
            <a:noFill/>
          </p:spPr>
        </p:pic>
        <p:pic>
          <p:nvPicPr>
            <p:cNvPr id="3081" name="Picture 9" descr="C:\Documents and Settings\Ajohnson\My Documents\Animations\Animated alphabet\p[1].gif"/>
            <p:cNvPicPr>
              <a:picLocks noChangeAspect="1" noChangeArrowheads="1" noCrop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943600" y="3841750"/>
              <a:ext cx="1295400" cy="1187450"/>
            </a:xfrm>
            <a:prstGeom prst="rect">
              <a:avLst/>
            </a:prstGeom>
            <a:noFill/>
          </p:spPr>
        </p:pic>
        <p:pic>
          <p:nvPicPr>
            <p:cNvPr id="3082" name="Picture 10" descr="C:\Documents and Settings\Ajohnson\My Documents\Animations\Animated alphabet\r[1].gif"/>
            <p:cNvPicPr>
              <a:picLocks noChangeAspect="1" noChangeArrowheads="1" noCrop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066800" y="3810000"/>
              <a:ext cx="1447801" cy="1327150"/>
            </a:xfrm>
            <a:prstGeom prst="rect">
              <a:avLst/>
            </a:prstGeom>
            <a:noFill/>
          </p:spPr>
        </p:pic>
        <p:pic>
          <p:nvPicPr>
            <p:cNvPr id="3083" name="Picture 11" descr="C:\Documents and Settings\Ajohnson\My Documents\Animations\Animated alphabet\u[1].gif"/>
            <p:cNvPicPr>
              <a:picLocks noChangeAspect="1" noChangeArrowheads="1" noCrop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7400" y="3886200"/>
              <a:ext cx="1330036" cy="1219200"/>
            </a:xfrm>
            <a:prstGeom prst="rect">
              <a:avLst/>
            </a:prstGeom>
            <a:noFill/>
          </p:spPr>
        </p:pic>
        <p:pic>
          <p:nvPicPr>
            <p:cNvPr id="3084" name="Picture 12" descr="C:\Documents and Settings\Ajohnson\My Documents\Animations\Animated alphabet\d[1].gif"/>
            <p:cNvPicPr>
              <a:picLocks noChangeAspect="1" noChangeArrowheads="1" noCrop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71800" y="3886200"/>
              <a:ext cx="1371600" cy="1257300"/>
            </a:xfrm>
            <a:prstGeom prst="rect">
              <a:avLst/>
            </a:prstGeom>
            <a:noFill/>
          </p:spPr>
        </p:pic>
      </p:grpSp>
      <p:pic>
        <p:nvPicPr>
          <p:cNvPr id="3085" name="Picture 13" descr="C:\Documents and Settings\Ajohnson\My Documents\Animations\Animated alphabet\m[1]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438400" y="4953000"/>
            <a:ext cx="1309254" cy="1200150"/>
          </a:xfrm>
          <a:prstGeom prst="rect">
            <a:avLst/>
          </a:prstGeom>
          <a:noFill/>
        </p:spPr>
      </p:pic>
      <p:pic>
        <p:nvPicPr>
          <p:cNvPr id="3086" name="Picture 14" descr="C:\Documents and Settings\Ajohnson\My Documents\Animations\Animated alphabet\e[1].gif"/>
          <p:cNvPicPr>
            <a:picLocks noChangeAspect="1" noChangeArrowheads="1" noCrop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429000" y="4953000"/>
            <a:ext cx="1317216" cy="1207448"/>
          </a:xfrm>
          <a:prstGeom prst="rect">
            <a:avLst/>
          </a:prstGeom>
          <a:noFill/>
        </p:spPr>
      </p:pic>
      <p:pic>
        <p:nvPicPr>
          <p:cNvPr id="3087" name="Picture 15" descr="C:\Documents and Settings\Ajohnson\My Documents\Animations\Animated alphabet\r[1]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67200" y="4953000"/>
            <a:ext cx="1295400" cy="1187450"/>
          </a:xfrm>
          <a:prstGeom prst="rect">
            <a:avLst/>
          </a:prstGeom>
          <a:noFill/>
        </p:spPr>
      </p:pic>
      <p:pic>
        <p:nvPicPr>
          <p:cNvPr id="3088" name="Picture 16" descr="C:\Documents and Settings\Ajohnson\My Documents\Animations\Animated alphabet\a[5]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105400" y="4876800"/>
            <a:ext cx="1371600" cy="1257300"/>
          </a:xfrm>
          <a:prstGeom prst="rect">
            <a:avLst/>
          </a:prstGeom>
          <a:noFill/>
        </p:spPr>
      </p:pic>
      <p:pic>
        <p:nvPicPr>
          <p:cNvPr id="3089" name="Picture 17" descr="C:\Documents and Settings\Ajohnson\My Documents\Animations\Animated alphabet\b[1].gif"/>
          <p:cNvPicPr>
            <a:picLocks noChangeAspect="1" noChangeArrowheads="1" noCrop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019800" y="4953000"/>
            <a:ext cx="1246910" cy="1143000"/>
          </a:xfrm>
          <a:prstGeom prst="rect">
            <a:avLst/>
          </a:prstGeom>
          <a:noFill/>
        </p:spPr>
      </p:pic>
      <p:pic>
        <p:nvPicPr>
          <p:cNvPr id="41" name="Picture 3" descr="Liberia flag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0" y="0"/>
            <a:ext cx="1524000" cy="11414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 0.0  L 0.0 -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 0.0  L 0.0 0.33295  E" pathEditMode="relative" ptsTypes="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alloons">
  <a:themeElements>
    <a:clrScheme name="Balloons 8">
      <a:dk1>
        <a:srgbClr val="006699"/>
      </a:dk1>
      <a:lt1>
        <a:srgbClr val="FFFFFF"/>
      </a:lt1>
      <a:dk2>
        <a:srgbClr val="006666"/>
      </a:dk2>
      <a:lt2>
        <a:srgbClr val="FFFFCC"/>
      </a:lt2>
      <a:accent1>
        <a:srgbClr val="EDFAD2"/>
      </a:accent1>
      <a:accent2>
        <a:srgbClr val="EBF7FF"/>
      </a:accent2>
      <a:accent3>
        <a:srgbClr val="FFFFFF"/>
      </a:accent3>
      <a:accent4>
        <a:srgbClr val="005682"/>
      </a:accent4>
      <a:accent5>
        <a:srgbClr val="F4FCE5"/>
      </a:accent5>
      <a:accent6>
        <a:srgbClr val="D5E0E7"/>
      </a:accent6>
      <a:hlink>
        <a:srgbClr val="CC99FF"/>
      </a:hlink>
      <a:folHlink>
        <a:srgbClr val="F2DFFD"/>
      </a:folHlink>
    </a:clrScheme>
    <a:fontScheme name="Balloons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loons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loons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loons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cho">
  <a:themeElements>
    <a:clrScheme name="Echo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Ech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2346</TotalTime>
  <Words>59</Words>
  <Application>Microsoft Office PowerPoint</Application>
  <PresentationFormat>On-screen Show (4:3)</PresentationFormat>
  <Paragraphs>18</Paragraphs>
  <Slides>7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Dutch801 Rm BT</vt:lpstr>
      <vt:lpstr>Garamond</vt:lpstr>
      <vt:lpstr>Tahoma</vt:lpstr>
      <vt:lpstr>Times New Roman</vt:lpstr>
      <vt:lpstr>Verdana</vt:lpstr>
      <vt:lpstr>Wingdings</vt:lpstr>
      <vt:lpstr>Watermark</vt:lpstr>
      <vt:lpstr>Balloons</vt:lpstr>
      <vt:lpstr>Echo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Taking Biodiversity Conservation to the proposed Lake Piso Nature Reserve</dc:title>
  <dc:creator>FFI Liberia</dc:creator>
  <cp:lastModifiedBy>Darius Barrolle</cp:lastModifiedBy>
  <cp:revision>193</cp:revision>
  <dcterms:created xsi:type="dcterms:W3CDTF">2006-03-24T18:02:30Z</dcterms:created>
  <dcterms:modified xsi:type="dcterms:W3CDTF">2025-11-20T12:12:28Z</dcterms:modified>
</cp:coreProperties>
</file>